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1" r:id="rId7"/>
    <p:sldId id="270" r:id="rId8"/>
    <p:sldId id="271" r:id="rId9"/>
    <p:sldId id="265" r:id="rId10"/>
    <p:sldId id="272" r:id="rId11"/>
    <p:sldId id="268" r:id="rId12"/>
    <p:sldId id="269" r:id="rId1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p:scale>
          <a:sx n="40" d="100"/>
          <a:sy n="40" d="100"/>
        </p:scale>
        <p:origin x="2054" y="115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27223-540A-4078-97A9-E17F666246DC}" type="datetimeFigureOut">
              <a:rPr lang="hu-HU" smtClean="0"/>
              <a:t>2024. 10. 06.</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3D4E9-DAB3-45F8-BC2D-317A78E9EAFD}" type="slidenum">
              <a:rPr lang="hu-HU" smtClean="0"/>
              <a:t>‹#›</a:t>
            </a:fld>
            <a:endParaRPr lang="hu-HU"/>
          </a:p>
        </p:txBody>
      </p:sp>
    </p:spTree>
    <p:extLst>
      <p:ext uri="{BB962C8B-B14F-4D97-AF65-F5344CB8AC3E}">
        <p14:creationId xmlns:p14="http://schemas.microsoft.com/office/powerpoint/2010/main" val="1274010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95E3-C915-6E89-22A9-B08C7E6F1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u-HU"/>
          </a:p>
        </p:txBody>
      </p:sp>
      <p:sp>
        <p:nvSpPr>
          <p:cNvPr id="3" name="Subtitle 2">
            <a:extLst>
              <a:ext uri="{FF2B5EF4-FFF2-40B4-BE49-F238E27FC236}">
                <a16:creationId xmlns:a16="http://schemas.microsoft.com/office/drawing/2014/main" id="{AD3A3467-6090-493B-5773-9D305091D8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u-HU"/>
          </a:p>
        </p:txBody>
      </p:sp>
      <p:sp>
        <p:nvSpPr>
          <p:cNvPr id="4" name="Date Placeholder 3">
            <a:extLst>
              <a:ext uri="{FF2B5EF4-FFF2-40B4-BE49-F238E27FC236}">
                <a16:creationId xmlns:a16="http://schemas.microsoft.com/office/drawing/2014/main" id="{223A39F4-4CAF-FAE9-C148-C4C35558D434}"/>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5" name="Footer Placeholder 4">
            <a:extLst>
              <a:ext uri="{FF2B5EF4-FFF2-40B4-BE49-F238E27FC236}">
                <a16:creationId xmlns:a16="http://schemas.microsoft.com/office/drawing/2014/main" id="{E2878A2D-822C-187A-D217-28361587CB6A}"/>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01F311C7-7C38-AC33-F5FC-B18BC3824E57}"/>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325289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12A-5C37-070D-8CB8-37B2318C56BD}"/>
              </a:ext>
            </a:extLst>
          </p:cNvPr>
          <p:cNvSpPr>
            <a:spLocks noGrp="1"/>
          </p:cNvSpPr>
          <p:nvPr>
            <p:ph type="title"/>
          </p:nvPr>
        </p:nvSpPr>
        <p:spPr/>
        <p:txBody>
          <a:bodyPr/>
          <a:lstStyle/>
          <a:p>
            <a:r>
              <a:rPr lang="en-US"/>
              <a:t>Click to edit Master title style</a:t>
            </a:r>
            <a:endParaRPr lang="hu-HU"/>
          </a:p>
        </p:txBody>
      </p:sp>
      <p:sp>
        <p:nvSpPr>
          <p:cNvPr id="3" name="Vertical Text Placeholder 2">
            <a:extLst>
              <a:ext uri="{FF2B5EF4-FFF2-40B4-BE49-F238E27FC236}">
                <a16:creationId xmlns:a16="http://schemas.microsoft.com/office/drawing/2014/main" id="{1EA1710C-E2C1-B8E6-B7A7-4C0967A0F5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7D3DEB3-6DEE-230E-B74B-85B1938C85FD}"/>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5" name="Footer Placeholder 4">
            <a:extLst>
              <a:ext uri="{FF2B5EF4-FFF2-40B4-BE49-F238E27FC236}">
                <a16:creationId xmlns:a16="http://schemas.microsoft.com/office/drawing/2014/main" id="{1CDD43F6-889A-54D4-1ED5-3D65E2D06EC2}"/>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1AD2DCB8-E956-72A2-C137-91F5B3A41E1E}"/>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143170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889A93-7C08-B271-6063-8CDA463890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u-HU"/>
          </a:p>
        </p:txBody>
      </p:sp>
      <p:sp>
        <p:nvSpPr>
          <p:cNvPr id="3" name="Vertical Text Placeholder 2">
            <a:extLst>
              <a:ext uri="{FF2B5EF4-FFF2-40B4-BE49-F238E27FC236}">
                <a16:creationId xmlns:a16="http://schemas.microsoft.com/office/drawing/2014/main" id="{0EAFA15B-5885-6867-5FC0-86B97B01CB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A6D3CC31-CCF7-7F0A-A531-DF4106054C5A}"/>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5" name="Footer Placeholder 4">
            <a:extLst>
              <a:ext uri="{FF2B5EF4-FFF2-40B4-BE49-F238E27FC236}">
                <a16:creationId xmlns:a16="http://schemas.microsoft.com/office/drawing/2014/main" id="{40FE3C23-20AA-1232-B312-6878B63AB4F7}"/>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D9D8C861-32FE-C03F-9F77-0CA1EDEDC512}"/>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1892882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3993-F81F-A65F-849C-541EF710CA76}"/>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10DD89D0-D0F3-B418-4DD4-800567EB7C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399B610-A8C7-0765-6EBE-C0FF4F4DD2EC}"/>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5" name="Footer Placeholder 4">
            <a:extLst>
              <a:ext uri="{FF2B5EF4-FFF2-40B4-BE49-F238E27FC236}">
                <a16:creationId xmlns:a16="http://schemas.microsoft.com/office/drawing/2014/main" id="{9E406DE3-60D2-C7F9-D6F9-26BC9211A858}"/>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F091482B-7270-1209-CB4C-71F40C93343D}"/>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2822404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64D8-F075-F88F-4770-15663CAAA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u-HU"/>
          </a:p>
        </p:txBody>
      </p:sp>
      <p:sp>
        <p:nvSpPr>
          <p:cNvPr id="3" name="Text Placeholder 2">
            <a:extLst>
              <a:ext uri="{FF2B5EF4-FFF2-40B4-BE49-F238E27FC236}">
                <a16:creationId xmlns:a16="http://schemas.microsoft.com/office/drawing/2014/main" id="{33872F60-2D85-5AD3-F214-ED13B81CD9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34E911-D014-2259-5B46-6C12D28C43E8}"/>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5" name="Footer Placeholder 4">
            <a:extLst>
              <a:ext uri="{FF2B5EF4-FFF2-40B4-BE49-F238E27FC236}">
                <a16:creationId xmlns:a16="http://schemas.microsoft.com/office/drawing/2014/main" id="{459D72D1-275B-3D77-FB91-2830AA627DF3}"/>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5CB44CB4-9B16-FF36-C9FA-DBF749CABB15}"/>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304126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289F-712F-AA18-E10E-AC198B00F23D}"/>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9A7ABDE-E1E2-1A72-C4A4-D634457DEF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Content Placeholder 3">
            <a:extLst>
              <a:ext uri="{FF2B5EF4-FFF2-40B4-BE49-F238E27FC236}">
                <a16:creationId xmlns:a16="http://schemas.microsoft.com/office/drawing/2014/main" id="{6EE3DABD-67D0-9AFC-63EC-A5BC28CCA0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5" name="Date Placeholder 4">
            <a:extLst>
              <a:ext uri="{FF2B5EF4-FFF2-40B4-BE49-F238E27FC236}">
                <a16:creationId xmlns:a16="http://schemas.microsoft.com/office/drawing/2014/main" id="{6193CDDF-76CB-F21B-5E4D-3298E2B01614}"/>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6" name="Footer Placeholder 5">
            <a:extLst>
              <a:ext uri="{FF2B5EF4-FFF2-40B4-BE49-F238E27FC236}">
                <a16:creationId xmlns:a16="http://schemas.microsoft.com/office/drawing/2014/main" id="{93366F8D-2296-B9D3-A0A6-378778A62572}"/>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53F71666-9D38-17E4-59AE-D431D44043E8}"/>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1918003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47AE-B8BE-5AB6-1FB6-B251735CD1FC}"/>
              </a:ext>
            </a:extLst>
          </p:cNvPr>
          <p:cNvSpPr>
            <a:spLocks noGrp="1"/>
          </p:cNvSpPr>
          <p:nvPr>
            <p:ph type="title"/>
          </p:nvPr>
        </p:nvSpPr>
        <p:spPr>
          <a:xfrm>
            <a:off x="839788" y="365125"/>
            <a:ext cx="10515600" cy="1325563"/>
          </a:xfrm>
        </p:spPr>
        <p:txBody>
          <a:bodyPr/>
          <a:lstStyle/>
          <a:p>
            <a:r>
              <a:rPr lang="en-US"/>
              <a:t>Click to edit Master title style</a:t>
            </a:r>
            <a:endParaRPr lang="hu-HU"/>
          </a:p>
        </p:txBody>
      </p:sp>
      <p:sp>
        <p:nvSpPr>
          <p:cNvPr id="3" name="Text Placeholder 2">
            <a:extLst>
              <a:ext uri="{FF2B5EF4-FFF2-40B4-BE49-F238E27FC236}">
                <a16:creationId xmlns:a16="http://schemas.microsoft.com/office/drawing/2014/main" id="{4922ECCD-3231-DE6D-2F7A-A0B2A5418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26C278-048E-9E81-B14C-3AC97490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5" name="Text Placeholder 4">
            <a:extLst>
              <a:ext uri="{FF2B5EF4-FFF2-40B4-BE49-F238E27FC236}">
                <a16:creationId xmlns:a16="http://schemas.microsoft.com/office/drawing/2014/main" id="{43AD2932-6914-25FD-00A4-B0EF837D5D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623A86-2A4D-A2F8-DB1B-F8AB4C638C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7" name="Date Placeholder 6">
            <a:extLst>
              <a:ext uri="{FF2B5EF4-FFF2-40B4-BE49-F238E27FC236}">
                <a16:creationId xmlns:a16="http://schemas.microsoft.com/office/drawing/2014/main" id="{A5E6224D-0C9E-A80E-11F5-FFCA9970F177}"/>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8" name="Footer Placeholder 7">
            <a:extLst>
              <a:ext uri="{FF2B5EF4-FFF2-40B4-BE49-F238E27FC236}">
                <a16:creationId xmlns:a16="http://schemas.microsoft.com/office/drawing/2014/main" id="{4EDDFC25-DD53-5586-6B57-00D282F63B5B}"/>
              </a:ext>
            </a:extLst>
          </p:cNvPr>
          <p:cNvSpPr>
            <a:spLocks noGrp="1"/>
          </p:cNvSpPr>
          <p:nvPr>
            <p:ph type="ftr" sz="quarter" idx="11"/>
          </p:nvPr>
        </p:nvSpPr>
        <p:spPr/>
        <p:txBody>
          <a:bodyPr/>
          <a:lstStyle/>
          <a:p>
            <a:endParaRPr lang="hu-HU"/>
          </a:p>
        </p:txBody>
      </p:sp>
      <p:sp>
        <p:nvSpPr>
          <p:cNvPr id="9" name="Slide Number Placeholder 8">
            <a:extLst>
              <a:ext uri="{FF2B5EF4-FFF2-40B4-BE49-F238E27FC236}">
                <a16:creationId xmlns:a16="http://schemas.microsoft.com/office/drawing/2014/main" id="{C8610769-8B04-6706-4C84-6CCBF8A0AFD4}"/>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51231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6CD0-B90A-705F-6E10-574942B818D8}"/>
              </a:ext>
            </a:extLst>
          </p:cNvPr>
          <p:cNvSpPr>
            <a:spLocks noGrp="1"/>
          </p:cNvSpPr>
          <p:nvPr>
            <p:ph type="title"/>
          </p:nvPr>
        </p:nvSpPr>
        <p:spPr/>
        <p:txBody>
          <a:bodyPr/>
          <a:lstStyle/>
          <a:p>
            <a:r>
              <a:rPr lang="en-US"/>
              <a:t>Click to edit Master title style</a:t>
            </a:r>
            <a:endParaRPr lang="hu-HU"/>
          </a:p>
        </p:txBody>
      </p:sp>
      <p:sp>
        <p:nvSpPr>
          <p:cNvPr id="3" name="Date Placeholder 2">
            <a:extLst>
              <a:ext uri="{FF2B5EF4-FFF2-40B4-BE49-F238E27FC236}">
                <a16:creationId xmlns:a16="http://schemas.microsoft.com/office/drawing/2014/main" id="{529C0AD9-7D27-9376-1064-5E2E4D933DA1}"/>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4" name="Footer Placeholder 3">
            <a:extLst>
              <a:ext uri="{FF2B5EF4-FFF2-40B4-BE49-F238E27FC236}">
                <a16:creationId xmlns:a16="http://schemas.microsoft.com/office/drawing/2014/main" id="{05CCB10C-9C08-7FCE-1280-5017193ACE9E}"/>
              </a:ext>
            </a:extLst>
          </p:cNvPr>
          <p:cNvSpPr>
            <a:spLocks noGrp="1"/>
          </p:cNvSpPr>
          <p:nvPr>
            <p:ph type="ftr" sz="quarter" idx="11"/>
          </p:nvPr>
        </p:nvSpPr>
        <p:spPr/>
        <p:txBody>
          <a:bodyPr/>
          <a:lstStyle/>
          <a:p>
            <a:endParaRPr lang="hu-HU"/>
          </a:p>
        </p:txBody>
      </p:sp>
      <p:sp>
        <p:nvSpPr>
          <p:cNvPr id="5" name="Slide Number Placeholder 4">
            <a:extLst>
              <a:ext uri="{FF2B5EF4-FFF2-40B4-BE49-F238E27FC236}">
                <a16:creationId xmlns:a16="http://schemas.microsoft.com/office/drawing/2014/main" id="{6426B2DB-B808-C5E4-8FC6-E64C7FD7BB84}"/>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317284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69A4AC-9676-17BF-779A-1F26B37EA3D6}"/>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3" name="Footer Placeholder 2">
            <a:extLst>
              <a:ext uri="{FF2B5EF4-FFF2-40B4-BE49-F238E27FC236}">
                <a16:creationId xmlns:a16="http://schemas.microsoft.com/office/drawing/2014/main" id="{DED8B8E6-D70A-A506-BE77-76DB058053D6}"/>
              </a:ext>
            </a:extLst>
          </p:cNvPr>
          <p:cNvSpPr>
            <a:spLocks noGrp="1"/>
          </p:cNvSpPr>
          <p:nvPr>
            <p:ph type="ftr" sz="quarter" idx="11"/>
          </p:nvPr>
        </p:nvSpPr>
        <p:spPr/>
        <p:txBody>
          <a:bodyPr/>
          <a:lstStyle/>
          <a:p>
            <a:endParaRPr lang="hu-HU"/>
          </a:p>
        </p:txBody>
      </p:sp>
      <p:sp>
        <p:nvSpPr>
          <p:cNvPr id="4" name="Slide Number Placeholder 3">
            <a:extLst>
              <a:ext uri="{FF2B5EF4-FFF2-40B4-BE49-F238E27FC236}">
                <a16:creationId xmlns:a16="http://schemas.microsoft.com/office/drawing/2014/main" id="{2ABB536D-4DB8-3C52-1A34-946C5242D0DA}"/>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30601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5806-7D91-6E78-95AA-806A7DD8E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u-HU"/>
          </a:p>
        </p:txBody>
      </p:sp>
      <p:sp>
        <p:nvSpPr>
          <p:cNvPr id="3" name="Content Placeholder 2">
            <a:extLst>
              <a:ext uri="{FF2B5EF4-FFF2-40B4-BE49-F238E27FC236}">
                <a16:creationId xmlns:a16="http://schemas.microsoft.com/office/drawing/2014/main" id="{31138C56-08F2-24CE-F938-A02C2E7D0F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Text Placeholder 3">
            <a:extLst>
              <a:ext uri="{FF2B5EF4-FFF2-40B4-BE49-F238E27FC236}">
                <a16:creationId xmlns:a16="http://schemas.microsoft.com/office/drawing/2014/main" id="{9FDE7584-3EC3-0C22-4000-733A83926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96AE5F-F299-F549-14DC-984DCA1FDA34}"/>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6" name="Footer Placeholder 5">
            <a:extLst>
              <a:ext uri="{FF2B5EF4-FFF2-40B4-BE49-F238E27FC236}">
                <a16:creationId xmlns:a16="http://schemas.microsoft.com/office/drawing/2014/main" id="{6023AEDA-9A37-BF38-B40B-7580348F3FBA}"/>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478AF967-20A9-F911-31B8-FCDA1356A6EE}"/>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33345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CE69-08EA-86EF-249C-F328EE3A3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u-HU"/>
          </a:p>
        </p:txBody>
      </p:sp>
      <p:sp>
        <p:nvSpPr>
          <p:cNvPr id="3" name="Picture Placeholder 2">
            <a:extLst>
              <a:ext uri="{FF2B5EF4-FFF2-40B4-BE49-F238E27FC236}">
                <a16:creationId xmlns:a16="http://schemas.microsoft.com/office/drawing/2014/main" id="{772C1191-5049-07D5-F720-9C3774E5D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Text Placeholder 3">
            <a:extLst>
              <a:ext uri="{FF2B5EF4-FFF2-40B4-BE49-F238E27FC236}">
                <a16:creationId xmlns:a16="http://schemas.microsoft.com/office/drawing/2014/main" id="{2A80DF27-1E9E-7979-2CA4-CAAF85B7C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58636-9864-FB12-685C-5535DCD6FC8F}"/>
              </a:ext>
            </a:extLst>
          </p:cNvPr>
          <p:cNvSpPr>
            <a:spLocks noGrp="1"/>
          </p:cNvSpPr>
          <p:nvPr>
            <p:ph type="dt" sz="half" idx="10"/>
          </p:nvPr>
        </p:nvSpPr>
        <p:spPr/>
        <p:txBody>
          <a:bodyPr/>
          <a:lstStyle/>
          <a:p>
            <a:fld id="{B66FE34D-1EEB-44E6-AC54-E765057B0122}" type="datetimeFigureOut">
              <a:rPr lang="hu-HU" smtClean="0"/>
              <a:t>2024. 10. 06.</a:t>
            </a:fld>
            <a:endParaRPr lang="hu-HU"/>
          </a:p>
        </p:txBody>
      </p:sp>
      <p:sp>
        <p:nvSpPr>
          <p:cNvPr id="6" name="Footer Placeholder 5">
            <a:extLst>
              <a:ext uri="{FF2B5EF4-FFF2-40B4-BE49-F238E27FC236}">
                <a16:creationId xmlns:a16="http://schemas.microsoft.com/office/drawing/2014/main" id="{70B86EC0-8A62-2D38-7D5D-617EE6D196BB}"/>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D70218DE-118B-117C-7B8F-CDF532A55212}"/>
              </a:ext>
            </a:extLst>
          </p:cNvPr>
          <p:cNvSpPr>
            <a:spLocks noGrp="1"/>
          </p:cNvSpPr>
          <p:nvPr>
            <p:ph type="sldNum" sz="quarter" idx="12"/>
          </p:nvPr>
        </p:nvSpPr>
        <p:spPr/>
        <p:txBody>
          <a:bodyPr/>
          <a:lstStyle/>
          <a:p>
            <a:fld id="{D78696ED-F710-4848-82F5-85F359C70E23}" type="slidenum">
              <a:rPr lang="hu-HU" smtClean="0"/>
              <a:t>‹#›</a:t>
            </a:fld>
            <a:endParaRPr lang="hu-HU"/>
          </a:p>
        </p:txBody>
      </p:sp>
    </p:spTree>
    <p:extLst>
      <p:ext uri="{BB962C8B-B14F-4D97-AF65-F5344CB8AC3E}">
        <p14:creationId xmlns:p14="http://schemas.microsoft.com/office/powerpoint/2010/main" val="4108578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DBCB6-C779-C5AE-B8E4-F7BE8AB267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u-HU"/>
          </a:p>
        </p:txBody>
      </p:sp>
      <p:sp>
        <p:nvSpPr>
          <p:cNvPr id="3" name="Text Placeholder 2">
            <a:extLst>
              <a:ext uri="{FF2B5EF4-FFF2-40B4-BE49-F238E27FC236}">
                <a16:creationId xmlns:a16="http://schemas.microsoft.com/office/drawing/2014/main" id="{0AEBD04C-B3F2-5A87-E59D-BE864BF5A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A5695100-3628-BBAB-09C4-711F3EA1E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FE34D-1EEB-44E6-AC54-E765057B0122}" type="datetimeFigureOut">
              <a:rPr lang="hu-HU" smtClean="0"/>
              <a:t>2024. 10. 06.</a:t>
            </a:fld>
            <a:endParaRPr lang="hu-HU"/>
          </a:p>
        </p:txBody>
      </p:sp>
      <p:sp>
        <p:nvSpPr>
          <p:cNvPr id="5" name="Footer Placeholder 4">
            <a:extLst>
              <a:ext uri="{FF2B5EF4-FFF2-40B4-BE49-F238E27FC236}">
                <a16:creationId xmlns:a16="http://schemas.microsoft.com/office/drawing/2014/main" id="{D8F2D1CD-9578-4FF5-1024-9FE63B97B6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Slide Number Placeholder 5">
            <a:extLst>
              <a:ext uri="{FF2B5EF4-FFF2-40B4-BE49-F238E27FC236}">
                <a16:creationId xmlns:a16="http://schemas.microsoft.com/office/drawing/2014/main" id="{C858F5DD-5A99-FC31-D9DD-820FE8DFF6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696ED-F710-4848-82F5-85F359C70E23}" type="slidenum">
              <a:rPr lang="hu-HU" smtClean="0"/>
              <a:t>‹#›</a:t>
            </a:fld>
            <a:endParaRPr lang="hu-HU"/>
          </a:p>
        </p:txBody>
      </p:sp>
    </p:spTree>
    <p:extLst>
      <p:ext uri="{BB962C8B-B14F-4D97-AF65-F5344CB8AC3E}">
        <p14:creationId xmlns:p14="http://schemas.microsoft.com/office/powerpoint/2010/main" val="363376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7.png"/><Relationship Id="rId2" Type="http://schemas.openxmlformats.org/officeDocument/2006/relationships/video" Target="../media/media1.mp4"/><Relationship Id="rId16" Type="http://schemas.openxmlformats.org/officeDocument/2006/relationships/image" Target="../media/image11.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1.xml"/><Relationship Id="rId5" Type="http://schemas.microsoft.com/office/2007/relationships/media" Target="../media/media3.mp4"/><Relationship Id="rId15" Type="http://schemas.openxmlformats.org/officeDocument/2006/relationships/image" Target="../media/image10.png"/><Relationship Id="rId10" Type="http://schemas.openxmlformats.org/officeDocument/2006/relationships/video" Target="../media/media5.mp4"/><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DE9726-E176-AB41-986E-B2062D7E3478}"/>
              </a:ext>
            </a:extLst>
          </p:cNvPr>
          <p:cNvSpPr/>
          <p:nvPr/>
        </p:nvSpPr>
        <p:spPr>
          <a:xfrm>
            <a:off x="-1836941" y="-13404"/>
            <a:ext cx="3078279"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1" name="TextBox 10">
            <a:extLst>
              <a:ext uri="{FF2B5EF4-FFF2-40B4-BE49-F238E27FC236}">
                <a16:creationId xmlns:a16="http://schemas.microsoft.com/office/drawing/2014/main" id="{70524838-76C6-CDF1-8626-C2568D97A0A1}"/>
              </a:ext>
            </a:extLst>
          </p:cNvPr>
          <p:cNvSpPr txBox="1"/>
          <p:nvPr/>
        </p:nvSpPr>
        <p:spPr>
          <a:xfrm>
            <a:off x="-1544378" y="2063937"/>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18" name="Isosceles Triangle 17">
            <a:extLst>
              <a:ext uri="{FF2B5EF4-FFF2-40B4-BE49-F238E27FC236}">
                <a16:creationId xmlns:a16="http://schemas.microsoft.com/office/drawing/2014/main" id="{629119CB-F314-CCDF-E004-4EE566F78E88}"/>
              </a:ext>
            </a:extLst>
          </p:cNvPr>
          <p:cNvSpPr/>
          <p:nvPr/>
        </p:nvSpPr>
        <p:spPr>
          <a:xfrm rot="5400000">
            <a:off x="882899" y="1014596"/>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28" name="TextBox 27">
            <a:extLst>
              <a:ext uri="{FF2B5EF4-FFF2-40B4-BE49-F238E27FC236}">
                <a16:creationId xmlns:a16="http://schemas.microsoft.com/office/drawing/2014/main" id="{A591FBC8-8F18-7A77-8E8B-CDDF258891E5}"/>
              </a:ext>
            </a:extLst>
          </p:cNvPr>
          <p:cNvSpPr txBox="1"/>
          <p:nvPr/>
        </p:nvSpPr>
        <p:spPr>
          <a:xfrm>
            <a:off x="-1056624" y="484062"/>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5" name="Rectangle 4">
            <a:extLst>
              <a:ext uri="{FF2B5EF4-FFF2-40B4-BE49-F238E27FC236}">
                <a16:creationId xmlns:a16="http://schemas.microsoft.com/office/drawing/2014/main" id="{D9F6F971-9808-3D13-6D3F-CA8E793A9598}"/>
              </a:ext>
            </a:extLst>
          </p:cNvPr>
          <p:cNvSpPr/>
          <p:nvPr/>
        </p:nvSpPr>
        <p:spPr>
          <a:xfrm>
            <a:off x="-2101771"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Isosceles Triangle 16">
            <a:extLst>
              <a:ext uri="{FF2B5EF4-FFF2-40B4-BE49-F238E27FC236}">
                <a16:creationId xmlns:a16="http://schemas.microsoft.com/office/drawing/2014/main" id="{A92AFA31-F8FB-DABF-E2EF-5DD555824CC5}"/>
              </a:ext>
            </a:extLst>
          </p:cNvPr>
          <p:cNvSpPr/>
          <p:nvPr/>
        </p:nvSpPr>
        <p:spPr>
          <a:xfrm rot="5400000">
            <a:off x="574590"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TextBox 20">
            <a:extLst>
              <a:ext uri="{FF2B5EF4-FFF2-40B4-BE49-F238E27FC236}">
                <a16:creationId xmlns:a16="http://schemas.microsoft.com/office/drawing/2014/main" id="{415F2E84-73BB-31B7-D010-E92FE7745E2C}"/>
              </a:ext>
            </a:extLst>
          </p:cNvPr>
          <p:cNvSpPr txBox="1"/>
          <p:nvPr/>
        </p:nvSpPr>
        <p:spPr>
          <a:xfrm>
            <a:off x="-1939517"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27" name="TextBox 26">
            <a:extLst>
              <a:ext uri="{FF2B5EF4-FFF2-40B4-BE49-F238E27FC236}">
                <a16:creationId xmlns:a16="http://schemas.microsoft.com/office/drawing/2014/main" id="{166395C3-797C-6BD6-C521-1475C4891148}"/>
              </a:ext>
            </a:extLst>
          </p:cNvPr>
          <p:cNvSpPr txBox="1"/>
          <p:nvPr/>
        </p:nvSpPr>
        <p:spPr>
          <a:xfrm>
            <a:off x="-1456713"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34" name="TextBox 33">
            <a:extLst>
              <a:ext uri="{FF2B5EF4-FFF2-40B4-BE49-F238E27FC236}">
                <a16:creationId xmlns:a16="http://schemas.microsoft.com/office/drawing/2014/main" id="{882295F0-753F-4F30-C7FD-7FD40E53AF17}"/>
              </a:ext>
            </a:extLst>
          </p:cNvPr>
          <p:cNvSpPr txBox="1"/>
          <p:nvPr/>
        </p:nvSpPr>
        <p:spPr>
          <a:xfrm>
            <a:off x="-1670667"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8" name="Rectangle 7">
            <a:extLst>
              <a:ext uri="{FF2B5EF4-FFF2-40B4-BE49-F238E27FC236}">
                <a16:creationId xmlns:a16="http://schemas.microsoft.com/office/drawing/2014/main" id="{2CDAF73B-18B6-024C-6C4E-5BE0EEFCF00D}"/>
              </a:ext>
            </a:extLst>
          </p:cNvPr>
          <p:cNvSpPr/>
          <p:nvPr/>
        </p:nvSpPr>
        <p:spPr>
          <a:xfrm>
            <a:off x="-2493152" y="-26808"/>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6" name="Isosceles Triangle 15">
            <a:extLst>
              <a:ext uri="{FF2B5EF4-FFF2-40B4-BE49-F238E27FC236}">
                <a16:creationId xmlns:a16="http://schemas.microsoft.com/office/drawing/2014/main" id="{D6F430F0-8109-12FA-38E3-535365FF89F1}"/>
              </a:ext>
            </a:extLst>
          </p:cNvPr>
          <p:cNvSpPr/>
          <p:nvPr/>
        </p:nvSpPr>
        <p:spPr>
          <a:xfrm rot="5400000">
            <a:off x="248888" y="998688"/>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TextBox 19">
            <a:extLst>
              <a:ext uri="{FF2B5EF4-FFF2-40B4-BE49-F238E27FC236}">
                <a16:creationId xmlns:a16="http://schemas.microsoft.com/office/drawing/2014/main" id="{09F02DFB-1E49-3C44-2F73-E2CF67899260}"/>
              </a:ext>
            </a:extLst>
          </p:cNvPr>
          <p:cNvSpPr txBox="1"/>
          <p:nvPr/>
        </p:nvSpPr>
        <p:spPr>
          <a:xfrm>
            <a:off x="-2267800" y="2121515"/>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26" name="TextBox 25">
            <a:extLst>
              <a:ext uri="{FF2B5EF4-FFF2-40B4-BE49-F238E27FC236}">
                <a16:creationId xmlns:a16="http://schemas.microsoft.com/office/drawing/2014/main" id="{E56FABE4-878C-968E-5AD0-DAC571507F96}"/>
              </a:ext>
            </a:extLst>
          </p:cNvPr>
          <p:cNvSpPr txBox="1"/>
          <p:nvPr/>
        </p:nvSpPr>
        <p:spPr>
          <a:xfrm>
            <a:off x="-1593801" y="469689"/>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33" name="TextBox 32">
            <a:extLst>
              <a:ext uri="{FF2B5EF4-FFF2-40B4-BE49-F238E27FC236}">
                <a16:creationId xmlns:a16="http://schemas.microsoft.com/office/drawing/2014/main" id="{2C8EC0CF-E92D-5D20-51D4-34E3A9CA52F6}"/>
              </a:ext>
            </a:extLst>
          </p:cNvPr>
          <p:cNvSpPr txBox="1"/>
          <p:nvPr/>
        </p:nvSpPr>
        <p:spPr>
          <a:xfrm>
            <a:off x="-2124500" y="3060753"/>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15" name="Isosceles Triangle 14">
            <a:extLst>
              <a:ext uri="{FF2B5EF4-FFF2-40B4-BE49-F238E27FC236}">
                <a16:creationId xmlns:a16="http://schemas.microsoft.com/office/drawing/2014/main" id="{66357127-28DC-A9A1-AC94-38F0AE2AE84A}"/>
              </a:ext>
            </a:extLst>
          </p:cNvPr>
          <p:cNvSpPr/>
          <p:nvPr/>
        </p:nvSpPr>
        <p:spPr>
          <a:xfrm rot="5400000">
            <a:off x="-61497" y="1004975"/>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solidFill>
                <a:schemeClr val="accent6">
                  <a:lumMod val="40000"/>
                  <a:lumOff val="60000"/>
                </a:schemeClr>
              </a:solidFill>
            </a:endParaRPr>
          </a:p>
        </p:txBody>
      </p:sp>
      <p:sp>
        <p:nvSpPr>
          <p:cNvPr id="37" name="Rectangle 36">
            <a:extLst>
              <a:ext uri="{FF2B5EF4-FFF2-40B4-BE49-F238E27FC236}">
                <a16:creationId xmlns:a16="http://schemas.microsoft.com/office/drawing/2014/main" id="{75507023-08E8-1B97-1CA2-5015B1D510A4}"/>
              </a:ext>
            </a:extLst>
          </p:cNvPr>
          <p:cNvSpPr/>
          <p:nvPr/>
        </p:nvSpPr>
        <p:spPr>
          <a:xfrm>
            <a:off x="-2757982" y="-15638"/>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accent6">
                  <a:lumMod val="40000"/>
                  <a:lumOff val="60000"/>
                </a:schemeClr>
              </a:solidFill>
            </a:endParaRPr>
          </a:p>
        </p:txBody>
      </p:sp>
      <p:sp>
        <p:nvSpPr>
          <p:cNvPr id="38" name="TextBox 37">
            <a:extLst>
              <a:ext uri="{FF2B5EF4-FFF2-40B4-BE49-F238E27FC236}">
                <a16:creationId xmlns:a16="http://schemas.microsoft.com/office/drawing/2014/main" id="{7390B0F9-7EEB-A122-B6A4-9FACD45D3267}"/>
              </a:ext>
            </a:extLst>
          </p:cNvPr>
          <p:cNvSpPr txBox="1"/>
          <p:nvPr/>
        </p:nvSpPr>
        <p:spPr>
          <a:xfrm>
            <a:off x="-2676259" y="2119658"/>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39" name="TextBox 38">
            <a:extLst>
              <a:ext uri="{FF2B5EF4-FFF2-40B4-BE49-F238E27FC236}">
                <a16:creationId xmlns:a16="http://schemas.microsoft.com/office/drawing/2014/main" id="{70F006A9-32E9-6612-F690-D15729AC0270}"/>
              </a:ext>
            </a:extLst>
          </p:cNvPr>
          <p:cNvSpPr txBox="1"/>
          <p:nvPr/>
        </p:nvSpPr>
        <p:spPr>
          <a:xfrm>
            <a:off x="-1674188" y="480052"/>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40" name="TextBox 39">
            <a:extLst>
              <a:ext uri="{FF2B5EF4-FFF2-40B4-BE49-F238E27FC236}">
                <a16:creationId xmlns:a16="http://schemas.microsoft.com/office/drawing/2014/main" id="{CB432828-E701-FDDC-A4FC-1326722520F1}"/>
              </a:ext>
            </a:extLst>
          </p:cNvPr>
          <p:cNvSpPr txBox="1"/>
          <p:nvPr/>
        </p:nvSpPr>
        <p:spPr>
          <a:xfrm>
            <a:off x="-2455322" y="2980312"/>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45" name="TextBox 44">
            <a:extLst>
              <a:ext uri="{FF2B5EF4-FFF2-40B4-BE49-F238E27FC236}">
                <a16:creationId xmlns:a16="http://schemas.microsoft.com/office/drawing/2014/main" id="{406B141C-1BE8-C00D-32D8-85AFD03C5AC2}"/>
              </a:ext>
            </a:extLst>
          </p:cNvPr>
          <p:cNvSpPr txBox="1"/>
          <p:nvPr/>
        </p:nvSpPr>
        <p:spPr>
          <a:xfrm>
            <a:off x="2580126" y="2439398"/>
            <a:ext cx="8659368" cy="1938992"/>
          </a:xfrm>
          <a:prstGeom prst="rect">
            <a:avLst/>
          </a:prstGeom>
          <a:noFill/>
        </p:spPr>
        <p:txBody>
          <a:bodyPr wrap="square" rtlCol="0">
            <a:spAutoFit/>
          </a:bodyPr>
          <a:lstStyle/>
          <a:p>
            <a:r>
              <a:rPr lang="en-US" sz="12000" dirty="0">
                <a:solidFill>
                  <a:schemeClr val="accent6">
                    <a:lumMod val="75000"/>
                  </a:schemeClr>
                </a:solidFill>
                <a:latin typeface="Gill Sans Ultra Bold" panose="020B0A02020104020203" pitchFamily="34" charset="0"/>
              </a:rPr>
              <a:t>Welcome</a:t>
            </a:r>
            <a:endParaRPr lang="hu-HU" sz="12000" dirty="0">
              <a:solidFill>
                <a:schemeClr val="accent6">
                  <a:lumMod val="75000"/>
                </a:schemeClr>
              </a:solidFill>
              <a:latin typeface="Gill Sans Ultra Bold" panose="020B0A02020104020203" pitchFamily="34" charset="0"/>
            </a:endParaRPr>
          </a:p>
        </p:txBody>
      </p:sp>
    </p:spTree>
    <p:extLst>
      <p:ext uri="{BB962C8B-B14F-4D97-AF65-F5344CB8AC3E}">
        <p14:creationId xmlns:p14="http://schemas.microsoft.com/office/powerpoint/2010/main" val="3431055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36FE-B242-37EF-DD96-00EBCBF3E5F2}"/>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197ACD85-0F4A-0422-44CD-DFCF6885AF63}"/>
              </a:ext>
            </a:extLst>
          </p:cNvPr>
          <p:cNvSpPr/>
          <p:nvPr/>
        </p:nvSpPr>
        <p:spPr>
          <a:xfrm>
            <a:off x="9096479" y="0"/>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B968DB8F-50E0-B3CA-9239-CD15B5DC24A1}"/>
              </a:ext>
            </a:extLst>
          </p:cNvPr>
          <p:cNvSpPr txBox="1"/>
          <p:nvPr/>
        </p:nvSpPr>
        <p:spPr>
          <a:xfrm>
            <a:off x="9432330" y="2077341"/>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EEE74F23-0F05-2474-9306-77D1B4B6A174}"/>
              </a:ext>
            </a:extLst>
          </p:cNvPr>
          <p:cNvSpPr/>
          <p:nvPr/>
        </p:nvSpPr>
        <p:spPr>
          <a:xfrm rot="5400000">
            <a:off x="11859607"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8F7B7FAF-92E7-9833-D13D-D263E9B9DDB8}"/>
              </a:ext>
            </a:extLst>
          </p:cNvPr>
          <p:cNvSpPr txBox="1"/>
          <p:nvPr/>
        </p:nvSpPr>
        <p:spPr>
          <a:xfrm>
            <a:off x="9920084" y="497466"/>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76796021-F43D-89C4-D862-B9401C1B7D9E}"/>
              </a:ext>
            </a:extLst>
          </p:cNvPr>
          <p:cNvSpPr/>
          <p:nvPr/>
        </p:nvSpPr>
        <p:spPr>
          <a:xfrm>
            <a:off x="6093344"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Isosceles Triangle 73">
            <a:extLst>
              <a:ext uri="{FF2B5EF4-FFF2-40B4-BE49-F238E27FC236}">
                <a16:creationId xmlns:a16="http://schemas.microsoft.com/office/drawing/2014/main" id="{582AD078-3148-8D42-9E43-DA29481DEDCA}"/>
              </a:ext>
            </a:extLst>
          </p:cNvPr>
          <p:cNvSpPr/>
          <p:nvPr/>
        </p:nvSpPr>
        <p:spPr>
          <a:xfrm rot="5400000">
            <a:off x="8769705"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5585662A-CD63-B981-8B50-65BE19DEA2A6}"/>
              </a:ext>
            </a:extLst>
          </p:cNvPr>
          <p:cNvSpPr txBox="1"/>
          <p:nvPr/>
        </p:nvSpPr>
        <p:spPr>
          <a:xfrm>
            <a:off x="6255598"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4C216081-3728-3BC1-17F6-2B1B4EA91E6E}"/>
              </a:ext>
            </a:extLst>
          </p:cNvPr>
          <p:cNvSpPr txBox="1"/>
          <p:nvPr/>
        </p:nvSpPr>
        <p:spPr>
          <a:xfrm>
            <a:off x="6738402"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476D0C95-B581-1B91-9594-B70654D75C2E}"/>
              </a:ext>
            </a:extLst>
          </p:cNvPr>
          <p:cNvSpPr txBox="1"/>
          <p:nvPr/>
        </p:nvSpPr>
        <p:spPr>
          <a:xfrm>
            <a:off x="6524448"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22600835-C5BE-F361-674E-5D952ACF59C5}"/>
              </a:ext>
            </a:extLst>
          </p:cNvPr>
          <p:cNvSpPr/>
          <p:nvPr/>
        </p:nvSpPr>
        <p:spPr>
          <a:xfrm>
            <a:off x="3043770" y="-1340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5F2C9CD3-E9B1-471D-1DEA-6B5B59A13ED7}"/>
              </a:ext>
            </a:extLst>
          </p:cNvPr>
          <p:cNvSpPr/>
          <p:nvPr/>
        </p:nvSpPr>
        <p:spPr>
          <a:xfrm rot="5400000">
            <a:off x="5785810" y="1012092"/>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6D3256B5-C26A-1D82-8B28-EA7319010BB2}"/>
              </a:ext>
            </a:extLst>
          </p:cNvPr>
          <p:cNvSpPr txBox="1"/>
          <p:nvPr/>
        </p:nvSpPr>
        <p:spPr>
          <a:xfrm>
            <a:off x="3269122" y="2134919"/>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1804A372-5381-B705-B3C5-5C1BA3522DEB}"/>
              </a:ext>
            </a:extLst>
          </p:cNvPr>
          <p:cNvSpPr txBox="1"/>
          <p:nvPr/>
        </p:nvSpPr>
        <p:spPr>
          <a:xfrm>
            <a:off x="3943121" y="483093"/>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7C8BF003-676C-FBCA-E12F-6181B2DDD814}"/>
              </a:ext>
            </a:extLst>
          </p:cNvPr>
          <p:cNvSpPr txBox="1"/>
          <p:nvPr/>
        </p:nvSpPr>
        <p:spPr>
          <a:xfrm>
            <a:off x="3412422" y="3074157"/>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001B4F78-F081-39E7-250C-B17AE240E3BE}"/>
              </a:ext>
            </a:extLst>
          </p:cNvPr>
          <p:cNvSpPr/>
          <p:nvPr/>
        </p:nvSpPr>
        <p:spPr>
          <a:xfrm rot="5400000">
            <a:off x="2696485" y="1020613"/>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EABCCFF4-E982-A453-66D7-5B1D08DD17F0}"/>
              </a:ext>
            </a:extLst>
          </p:cNvPr>
          <p:cNvSpPr/>
          <p:nvPr/>
        </p:nvSpPr>
        <p:spPr>
          <a:xfrm>
            <a:off x="0" y="0"/>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1C7E9FDA-066E-C96C-BE9C-6F4B22B3279E}"/>
              </a:ext>
            </a:extLst>
          </p:cNvPr>
          <p:cNvSpPr txBox="1"/>
          <p:nvPr/>
        </p:nvSpPr>
        <p:spPr>
          <a:xfrm>
            <a:off x="81723" y="2135296"/>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9C9B952A-1DEC-AFBB-3BF8-FACE6D361104}"/>
              </a:ext>
            </a:extLst>
          </p:cNvPr>
          <p:cNvSpPr txBox="1"/>
          <p:nvPr/>
        </p:nvSpPr>
        <p:spPr>
          <a:xfrm>
            <a:off x="1083794" y="495690"/>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D37CB2EE-FE78-9162-B724-73526838C72C}"/>
              </a:ext>
            </a:extLst>
          </p:cNvPr>
          <p:cNvSpPr txBox="1"/>
          <p:nvPr/>
        </p:nvSpPr>
        <p:spPr>
          <a:xfrm>
            <a:off x="302660" y="2995950"/>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pic>
        <p:nvPicPr>
          <p:cNvPr id="2" name="Picture 1">
            <a:extLst>
              <a:ext uri="{FF2B5EF4-FFF2-40B4-BE49-F238E27FC236}">
                <a16:creationId xmlns:a16="http://schemas.microsoft.com/office/drawing/2014/main" id="{C6D76183-D948-06B9-8717-CD3C5B97F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981" y="7514463"/>
            <a:ext cx="783771" cy="783771"/>
          </a:xfrm>
          <a:prstGeom prst="rect">
            <a:avLst/>
          </a:prstGeom>
        </p:spPr>
      </p:pic>
      <p:sp>
        <p:nvSpPr>
          <p:cNvPr id="3" name="TextBox 2">
            <a:extLst>
              <a:ext uri="{FF2B5EF4-FFF2-40B4-BE49-F238E27FC236}">
                <a16:creationId xmlns:a16="http://schemas.microsoft.com/office/drawing/2014/main" id="{01E1AD24-6055-BC90-9412-C328F2558712}"/>
              </a:ext>
            </a:extLst>
          </p:cNvPr>
          <p:cNvSpPr txBox="1"/>
          <p:nvPr/>
        </p:nvSpPr>
        <p:spPr>
          <a:xfrm>
            <a:off x="2108817" y="7721682"/>
            <a:ext cx="4231024" cy="369332"/>
          </a:xfrm>
          <a:prstGeom prst="rect">
            <a:avLst/>
          </a:prstGeom>
          <a:noFill/>
        </p:spPr>
        <p:txBody>
          <a:bodyPr wrap="square" rtlCol="0">
            <a:spAutoFit/>
          </a:bodyPr>
          <a:lstStyle/>
          <a:p>
            <a:r>
              <a:rPr lang="en-US" dirty="0" err="1">
                <a:solidFill>
                  <a:schemeClr val="bg1"/>
                </a:solidFill>
                <a:latin typeface="Gill Sans Ultra Bold" panose="020B0A02020104020203" pitchFamily="34" charset="0"/>
              </a:rPr>
              <a:t>Sdg_Learning_Community</a:t>
            </a:r>
            <a:endParaRPr lang="hu-HU" dirty="0">
              <a:solidFill>
                <a:schemeClr val="bg1"/>
              </a:solidFill>
              <a:latin typeface="Gill Sans Ultra Bold" panose="020B0A02020104020203" pitchFamily="34" charset="0"/>
            </a:endParaRPr>
          </a:p>
        </p:txBody>
      </p:sp>
      <p:pic>
        <p:nvPicPr>
          <p:cNvPr id="4" name="Picture 3">
            <a:extLst>
              <a:ext uri="{FF2B5EF4-FFF2-40B4-BE49-F238E27FC236}">
                <a16:creationId xmlns:a16="http://schemas.microsoft.com/office/drawing/2014/main" id="{67FFC576-3E9D-4F1F-4B4E-3560DB766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715" y="8555777"/>
            <a:ext cx="875037" cy="875037"/>
          </a:xfrm>
          <a:prstGeom prst="rect">
            <a:avLst/>
          </a:prstGeom>
        </p:spPr>
      </p:pic>
      <p:sp>
        <p:nvSpPr>
          <p:cNvPr id="5" name="TextBox 4">
            <a:extLst>
              <a:ext uri="{FF2B5EF4-FFF2-40B4-BE49-F238E27FC236}">
                <a16:creationId xmlns:a16="http://schemas.microsoft.com/office/drawing/2014/main" id="{233A567B-5030-C3FE-8B08-A6C82CA481F2}"/>
              </a:ext>
            </a:extLst>
          </p:cNvPr>
          <p:cNvSpPr txBox="1"/>
          <p:nvPr/>
        </p:nvSpPr>
        <p:spPr>
          <a:xfrm>
            <a:off x="2079409" y="8808630"/>
            <a:ext cx="3970474" cy="369332"/>
          </a:xfrm>
          <a:prstGeom prst="rect">
            <a:avLst/>
          </a:prstGeom>
          <a:noFill/>
        </p:spPr>
        <p:txBody>
          <a:bodyPr wrap="square" rtlCol="0">
            <a:spAutoFit/>
          </a:bodyPr>
          <a:lstStyle/>
          <a:p>
            <a:r>
              <a:rPr lang="en-US" dirty="0" err="1">
                <a:solidFill>
                  <a:schemeClr val="bg1"/>
                </a:solidFill>
                <a:latin typeface="Gill Sans Ultra Bold" panose="020B0A02020104020203" pitchFamily="34" charset="0"/>
              </a:rPr>
              <a:t>sdglearningcommunity</a:t>
            </a:r>
            <a:endParaRPr lang="hu-HU" dirty="0">
              <a:solidFill>
                <a:schemeClr val="bg1"/>
              </a:solidFill>
              <a:latin typeface="Gill Sans Ultra Bold" panose="020B0A02020104020203" pitchFamily="34" charset="0"/>
            </a:endParaRPr>
          </a:p>
        </p:txBody>
      </p:sp>
      <p:sp>
        <p:nvSpPr>
          <p:cNvPr id="6" name="TextBox 5">
            <a:extLst>
              <a:ext uri="{FF2B5EF4-FFF2-40B4-BE49-F238E27FC236}">
                <a16:creationId xmlns:a16="http://schemas.microsoft.com/office/drawing/2014/main" id="{A777ED0D-368C-3A34-F19A-B9C81422C9F2}"/>
              </a:ext>
            </a:extLst>
          </p:cNvPr>
          <p:cNvSpPr txBox="1"/>
          <p:nvPr/>
        </p:nvSpPr>
        <p:spPr>
          <a:xfrm>
            <a:off x="13027067" y="1928431"/>
            <a:ext cx="10833382" cy="1384995"/>
          </a:xfrm>
          <a:prstGeom prst="rect">
            <a:avLst/>
          </a:prstGeom>
          <a:noFill/>
        </p:spPr>
        <p:txBody>
          <a:bodyPr wrap="square" rtlCol="0">
            <a:spAutoFit/>
          </a:bodyPr>
          <a:lstStyle/>
          <a:p>
            <a:pPr algn="ctr"/>
            <a:r>
              <a:rPr lang="en-US" sz="2800" dirty="0">
                <a:solidFill>
                  <a:schemeClr val="bg1"/>
                </a:solidFill>
                <a:latin typeface="Gill Sans Ultra Bold" panose="020B0A02020104020203" pitchFamily="34" charset="0"/>
              </a:rPr>
              <a:t>We hope our website and ideas will be able to raise awareness about global issues and that we may have a better future together.</a:t>
            </a:r>
            <a:endParaRPr lang="hu-HU" sz="2800"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194096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8AD2F-8D18-6EBD-2282-95EF1B1AF33D}"/>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5D42BA57-2D92-1191-3717-AF4DA2141469}"/>
              </a:ext>
            </a:extLst>
          </p:cNvPr>
          <p:cNvSpPr/>
          <p:nvPr/>
        </p:nvSpPr>
        <p:spPr>
          <a:xfrm>
            <a:off x="-553161" y="-51637"/>
            <a:ext cx="12745161" cy="692527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52AC4BDE-155C-07CC-B141-E3754F4C67B4}"/>
              </a:ext>
            </a:extLst>
          </p:cNvPr>
          <p:cNvSpPr txBox="1"/>
          <p:nvPr/>
        </p:nvSpPr>
        <p:spPr>
          <a:xfrm>
            <a:off x="6152638" y="1032824"/>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D4096072-A740-05EE-D609-6CE2E85B5342}"/>
              </a:ext>
            </a:extLst>
          </p:cNvPr>
          <p:cNvSpPr/>
          <p:nvPr/>
        </p:nvSpPr>
        <p:spPr>
          <a:xfrm rot="5400000">
            <a:off x="11859607"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2D459DA9-EFBB-80E6-B3CB-799D55987F2B}"/>
              </a:ext>
            </a:extLst>
          </p:cNvPr>
          <p:cNvSpPr txBox="1"/>
          <p:nvPr/>
        </p:nvSpPr>
        <p:spPr>
          <a:xfrm>
            <a:off x="4088691" y="476661"/>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23D87556-FD8D-12BD-F8DA-4E242151A2D9}"/>
              </a:ext>
            </a:extLst>
          </p:cNvPr>
          <p:cNvSpPr/>
          <p:nvPr/>
        </p:nvSpPr>
        <p:spPr>
          <a:xfrm>
            <a:off x="-3527519" y="0"/>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Isosceles Triangle 73">
            <a:extLst>
              <a:ext uri="{FF2B5EF4-FFF2-40B4-BE49-F238E27FC236}">
                <a16:creationId xmlns:a16="http://schemas.microsoft.com/office/drawing/2014/main" id="{D9D87C64-0F94-2ADC-04A4-35FB70BB2F4C}"/>
              </a:ext>
            </a:extLst>
          </p:cNvPr>
          <p:cNvSpPr/>
          <p:nvPr/>
        </p:nvSpPr>
        <p:spPr>
          <a:xfrm rot="5400000">
            <a:off x="-851158" y="1025915"/>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2A9B6D91-DC05-9257-F117-4DE51D973C46}"/>
              </a:ext>
            </a:extLst>
          </p:cNvPr>
          <p:cNvSpPr txBox="1"/>
          <p:nvPr/>
        </p:nvSpPr>
        <p:spPr>
          <a:xfrm>
            <a:off x="-3365265" y="2069225"/>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0CC610D9-143E-4818-A5CE-19F799CB4D45}"/>
              </a:ext>
            </a:extLst>
          </p:cNvPr>
          <p:cNvSpPr txBox="1"/>
          <p:nvPr/>
        </p:nvSpPr>
        <p:spPr>
          <a:xfrm>
            <a:off x="-2882461" y="496659"/>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BABAC3DF-BA4D-E87F-A2B7-1C7DA7D8C155}"/>
              </a:ext>
            </a:extLst>
          </p:cNvPr>
          <p:cNvSpPr txBox="1"/>
          <p:nvPr/>
        </p:nvSpPr>
        <p:spPr>
          <a:xfrm>
            <a:off x="-3096415" y="3364139"/>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A1962E9F-210E-D5F1-5425-8D60340035D8}"/>
              </a:ext>
            </a:extLst>
          </p:cNvPr>
          <p:cNvSpPr/>
          <p:nvPr/>
        </p:nvSpPr>
        <p:spPr>
          <a:xfrm>
            <a:off x="-4024656" y="-1340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A2BF7C7D-DC12-9775-79E9-7F10FBA069D3}"/>
              </a:ext>
            </a:extLst>
          </p:cNvPr>
          <p:cNvSpPr/>
          <p:nvPr/>
        </p:nvSpPr>
        <p:spPr>
          <a:xfrm rot="5400000">
            <a:off x="-1282616" y="1012092"/>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A16C8A86-972E-3958-C20D-CDA328E8F9F2}"/>
              </a:ext>
            </a:extLst>
          </p:cNvPr>
          <p:cNvSpPr txBox="1"/>
          <p:nvPr/>
        </p:nvSpPr>
        <p:spPr>
          <a:xfrm>
            <a:off x="-3799304" y="2134919"/>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5EB327F9-9848-C04F-57B1-92FD5A6B251B}"/>
              </a:ext>
            </a:extLst>
          </p:cNvPr>
          <p:cNvSpPr txBox="1"/>
          <p:nvPr/>
        </p:nvSpPr>
        <p:spPr>
          <a:xfrm>
            <a:off x="-3125305" y="483093"/>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53700ED7-5319-961D-1D7E-4CA25A925F41}"/>
              </a:ext>
            </a:extLst>
          </p:cNvPr>
          <p:cNvSpPr txBox="1"/>
          <p:nvPr/>
        </p:nvSpPr>
        <p:spPr>
          <a:xfrm>
            <a:off x="-3656004" y="3074157"/>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FD654456-B011-705E-AA26-3875CF8AFAEC}"/>
              </a:ext>
            </a:extLst>
          </p:cNvPr>
          <p:cNvSpPr/>
          <p:nvPr/>
        </p:nvSpPr>
        <p:spPr>
          <a:xfrm rot="5400000">
            <a:off x="-1662485" y="1007209"/>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1893B3DA-896C-0F73-4ED7-615602A9BBE9}"/>
              </a:ext>
            </a:extLst>
          </p:cNvPr>
          <p:cNvSpPr/>
          <p:nvPr/>
        </p:nvSpPr>
        <p:spPr>
          <a:xfrm>
            <a:off x="-4358970" y="-13404"/>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5C54211E-9918-ED93-7A14-DEC6B57CD26D}"/>
              </a:ext>
            </a:extLst>
          </p:cNvPr>
          <p:cNvSpPr txBox="1"/>
          <p:nvPr/>
        </p:nvSpPr>
        <p:spPr>
          <a:xfrm>
            <a:off x="-4277247" y="2121892"/>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ABFEA4D7-FA63-8219-0079-756B162473BB}"/>
              </a:ext>
            </a:extLst>
          </p:cNvPr>
          <p:cNvSpPr txBox="1"/>
          <p:nvPr/>
        </p:nvSpPr>
        <p:spPr>
          <a:xfrm>
            <a:off x="-3275176" y="482286"/>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40DA4CB2-BD38-A682-0410-D0549276B800}"/>
              </a:ext>
            </a:extLst>
          </p:cNvPr>
          <p:cNvSpPr txBox="1"/>
          <p:nvPr/>
        </p:nvSpPr>
        <p:spPr>
          <a:xfrm>
            <a:off x="-4056310" y="2982546"/>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2" name="Rectangle 1">
            <a:extLst>
              <a:ext uri="{FF2B5EF4-FFF2-40B4-BE49-F238E27FC236}">
                <a16:creationId xmlns:a16="http://schemas.microsoft.com/office/drawing/2014/main" id="{937B3055-7F49-1335-5E6B-289740805AA0}"/>
              </a:ext>
            </a:extLst>
          </p:cNvPr>
          <p:cNvSpPr/>
          <p:nvPr/>
        </p:nvSpPr>
        <p:spPr>
          <a:xfrm>
            <a:off x="12192000" y="-37979"/>
            <a:ext cx="12353928" cy="692527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4" name="TextBox 3">
            <a:extLst>
              <a:ext uri="{FF2B5EF4-FFF2-40B4-BE49-F238E27FC236}">
                <a16:creationId xmlns:a16="http://schemas.microsoft.com/office/drawing/2014/main" id="{F5019D31-A737-F00E-93AE-8BE96984EBF4}"/>
              </a:ext>
            </a:extLst>
          </p:cNvPr>
          <p:cNvSpPr txBox="1"/>
          <p:nvPr/>
        </p:nvSpPr>
        <p:spPr>
          <a:xfrm>
            <a:off x="12909851" y="2015212"/>
            <a:ext cx="10833145" cy="2800767"/>
          </a:xfrm>
          <a:prstGeom prst="rect">
            <a:avLst/>
          </a:prstGeom>
          <a:noFill/>
        </p:spPr>
        <p:txBody>
          <a:bodyPr wrap="square" rtlCol="0">
            <a:spAutoFit/>
          </a:bodyPr>
          <a:lstStyle/>
          <a:p>
            <a:pPr algn="ctr"/>
            <a:r>
              <a:rPr lang="en-US" sz="8800" dirty="0">
                <a:solidFill>
                  <a:schemeClr val="bg1"/>
                </a:solidFill>
                <a:latin typeface="Gill Sans Ultra Bold" panose="020B0A02020104020203" pitchFamily="34" charset="0"/>
              </a:rPr>
              <a:t>Thank you for your attention.</a:t>
            </a:r>
            <a:endParaRPr lang="hu-HU" sz="8800" dirty="0">
              <a:solidFill>
                <a:schemeClr val="bg1"/>
              </a:solidFill>
              <a:latin typeface="Gill Sans Ultra Bold" panose="020B0A02020104020203" pitchFamily="34" charset="0"/>
            </a:endParaRPr>
          </a:p>
        </p:txBody>
      </p:sp>
      <p:sp>
        <p:nvSpPr>
          <p:cNvPr id="3" name="TextBox 2">
            <a:extLst>
              <a:ext uri="{FF2B5EF4-FFF2-40B4-BE49-F238E27FC236}">
                <a16:creationId xmlns:a16="http://schemas.microsoft.com/office/drawing/2014/main" id="{40E80072-63FB-EAA7-308C-04966C325ADA}"/>
              </a:ext>
            </a:extLst>
          </p:cNvPr>
          <p:cNvSpPr txBox="1"/>
          <p:nvPr/>
        </p:nvSpPr>
        <p:spPr>
          <a:xfrm>
            <a:off x="922040" y="2207724"/>
            <a:ext cx="10833382" cy="1384995"/>
          </a:xfrm>
          <a:prstGeom prst="rect">
            <a:avLst/>
          </a:prstGeom>
          <a:noFill/>
        </p:spPr>
        <p:txBody>
          <a:bodyPr wrap="square" rtlCol="0">
            <a:spAutoFit/>
          </a:bodyPr>
          <a:lstStyle/>
          <a:p>
            <a:pPr algn="ctr"/>
            <a:r>
              <a:rPr lang="en-US" sz="2800" dirty="0">
                <a:solidFill>
                  <a:schemeClr val="bg1"/>
                </a:solidFill>
                <a:latin typeface="Gill Sans Ultra Bold" panose="020B0A02020104020203" pitchFamily="34" charset="0"/>
              </a:rPr>
              <a:t>We hope our website and ideas will be able to raise awareness about global issues and that we may have a better future together.</a:t>
            </a:r>
            <a:endParaRPr lang="hu-HU" sz="2800" dirty="0">
              <a:solidFill>
                <a:schemeClr val="bg1"/>
              </a:solidFill>
              <a:latin typeface="Gill Sans Ultra Bold" panose="020B0A02020104020203" pitchFamily="34" charset="0"/>
            </a:endParaRPr>
          </a:p>
        </p:txBody>
      </p:sp>
      <p:pic>
        <p:nvPicPr>
          <p:cNvPr id="6" name="Picture 5">
            <a:extLst>
              <a:ext uri="{FF2B5EF4-FFF2-40B4-BE49-F238E27FC236}">
                <a16:creationId xmlns:a16="http://schemas.microsoft.com/office/drawing/2014/main" id="{CD90E88D-DD17-5350-2798-F4B3ADD7C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214" y="4172582"/>
            <a:ext cx="783771" cy="783771"/>
          </a:xfrm>
          <a:prstGeom prst="rect">
            <a:avLst/>
          </a:prstGeom>
        </p:spPr>
      </p:pic>
      <p:sp>
        <p:nvSpPr>
          <p:cNvPr id="8" name="TextBox 7">
            <a:extLst>
              <a:ext uri="{FF2B5EF4-FFF2-40B4-BE49-F238E27FC236}">
                <a16:creationId xmlns:a16="http://schemas.microsoft.com/office/drawing/2014/main" id="{B2C959A0-86FC-C877-AC01-F63763833C16}"/>
              </a:ext>
            </a:extLst>
          </p:cNvPr>
          <p:cNvSpPr txBox="1"/>
          <p:nvPr/>
        </p:nvSpPr>
        <p:spPr>
          <a:xfrm>
            <a:off x="2075050" y="4379801"/>
            <a:ext cx="4231024" cy="369332"/>
          </a:xfrm>
          <a:prstGeom prst="rect">
            <a:avLst/>
          </a:prstGeom>
          <a:noFill/>
        </p:spPr>
        <p:txBody>
          <a:bodyPr wrap="square" rtlCol="0">
            <a:spAutoFit/>
          </a:bodyPr>
          <a:lstStyle/>
          <a:p>
            <a:r>
              <a:rPr lang="en-US" dirty="0" err="1">
                <a:solidFill>
                  <a:schemeClr val="bg1"/>
                </a:solidFill>
                <a:latin typeface="Gill Sans Ultra Bold" panose="020B0A02020104020203" pitchFamily="34" charset="0"/>
              </a:rPr>
              <a:t>Sdg_Learning_Community</a:t>
            </a:r>
            <a:endParaRPr lang="hu-HU" dirty="0">
              <a:solidFill>
                <a:schemeClr val="bg1"/>
              </a:solidFill>
              <a:latin typeface="Gill Sans Ultra Bold" panose="020B0A02020104020203" pitchFamily="34" charset="0"/>
            </a:endParaRPr>
          </a:p>
        </p:txBody>
      </p:sp>
      <p:pic>
        <p:nvPicPr>
          <p:cNvPr id="16" name="Picture 15">
            <a:extLst>
              <a:ext uri="{FF2B5EF4-FFF2-40B4-BE49-F238E27FC236}">
                <a16:creationId xmlns:a16="http://schemas.microsoft.com/office/drawing/2014/main" id="{5BEA5EB8-44A6-9C4D-DE4C-FAB30C5EF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48" y="5213896"/>
            <a:ext cx="875037" cy="875037"/>
          </a:xfrm>
          <a:prstGeom prst="rect">
            <a:avLst/>
          </a:prstGeom>
        </p:spPr>
      </p:pic>
      <p:sp>
        <p:nvSpPr>
          <p:cNvPr id="17" name="TextBox 16">
            <a:extLst>
              <a:ext uri="{FF2B5EF4-FFF2-40B4-BE49-F238E27FC236}">
                <a16:creationId xmlns:a16="http://schemas.microsoft.com/office/drawing/2014/main" id="{3AD904F5-7696-1D84-34CE-9661CE4DBE4D}"/>
              </a:ext>
            </a:extLst>
          </p:cNvPr>
          <p:cNvSpPr txBox="1"/>
          <p:nvPr/>
        </p:nvSpPr>
        <p:spPr>
          <a:xfrm>
            <a:off x="2045642" y="5466749"/>
            <a:ext cx="3970474" cy="369332"/>
          </a:xfrm>
          <a:prstGeom prst="rect">
            <a:avLst/>
          </a:prstGeom>
          <a:noFill/>
        </p:spPr>
        <p:txBody>
          <a:bodyPr wrap="square" rtlCol="0">
            <a:spAutoFit/>
          </a:bodyPr>
          <a:lstStyle/>
          <a:p>
            <a:r>
              <a:rPr lang="en-US" dirty="0" err="1">
                <a:solidFill>
                  <a:schemeClr val="bg1"/>
                </a:solidFill>
                <a:latin typeface="Gill Sans Ultra Bold" panose="020B0A02020104020203" pitchFamily="34" charset="0"/>
              </a:rPr>
              <a:t>sdglearningcommunity</a:t>
            </a:r>
            <a:endParaRPr lang="hu-HU"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195732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59E85-67A9-ED08-C26C-F911DE7A6458}"/>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71AA940D-260E-61FA-B64D-49ECDB40DB66}"/>
              </a:ext>
            </a:extLst>
          </p:cNvPr>
          <p:cNvSpPr/>
          <p:nvPr/>
        </p:nvSpPr>
        <p:spPr>
          <a:xfrm>
            <a:off x="-3544928" y="-14521"/>
            <a:ext cx="3029498" cy="692166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2AD7D65D-D4F3-FD76-C7DD-6B8A367E8CDE}"/>
              </a:ext>
            </a:extLst>
          </p:cNvPr>
          <p:cNvSpPr txBox="1"/>
          <p:nvPr/>
        </p:nvSpPr>
        <p:spPr>
          <a:xfrm>
            <a:off x="-4322652" y="1205899"/>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8725AF02-B082-343B-2C51-5E4B0C9794B3}"/>
              </a:ext>
            </a:extLst>
          </p:cNvPr>
          <p:cNvSpPr/>
          <p:nvPr/>
        </p:nvSpPr>
        <p:spPr>
          <a:xfrm rot="5400000">
            <a:off x="-852123" y="104729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89595016-D63B-FE47-F540-E9A4A169C113}"/>
              </a:ext>
            </a:extLst>
          </p:cNvPr>
          <p:cNvSpPr txBox="1"/>
          <p:nvPr/>
        </p:nvSpPr>
        <p:spPr>
          <a:xfrm>
            <a:off x="-6723522" y="570293"/>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A7E6D6F3-6988-89B3-08E9-C47B7C3B3C96}"/>
              </a:ext>
            </a:extLst>
          </p:cNvPr>
          <p:cNvSpPr/>
          <p:nvPr/>
        </p:nvSpPr>
        <p:spPr>
          <a:xfrm>
            <a:off x="-3900711" y="11170"/>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Isosceles Triangle 73">
            <a:extLst>
              <a:ext uri="{FF2B5EF4-FFF2-40B4-BE49-F238E27FC236}">
                <a16:creationId xmlns:a16="http://schemas.microsoft.com/office/drawing/2014/main" id="{B1DFF35E-3939-A23E-22FD-3461F514FF59}"/>
              </a:ext>
            </a:extLst>
          </p:cNvPr>
          <p:cNvSpPr/>
          <p:nvPr/>
        </p:nvSpPr>
        <p:spPr>
          <a:xfrm rot="5400000">
            <a:off x="-1224350" y="1037085"/>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501C4CA5-AE30-7DAC-9F51-44DB72A233FC}"/>
              </a:ext>
            </a:extLst>
          </p:cNvPr>
          <p:cNvSpPr txBox="1"/>
          <p:nvPr/>
        </p:nvSpPr>
        <p:spPr>
          <a:xfrm>
            <a:off x="-3738457" y="2080395"/>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A1224EB5-C601-E157-B34A-3F2439823BBC}"/>
              </a:ext>
            </a:extLst>
          </p:cNvPr>
          <p:cNvSpPr txBox="1"/>
          <p:nvPr/>
        </p:nvSpPr>
        <p:spPr>
          <a:xfrm>
            <a:off x="-3255653" y="507829"/>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D5C3AE65-3A6E-C3AA-522E-EAA903907D71}"/>
              </a:ext>
            </a:extLst>
          </p:cNvPr>
          <p:cNvSpPr txBox="1"/>
          <p:nvPr/>
        </p:nvSpPr>
        <p:spPr>
          <a:xfrm>
            <a:off x="-3469607" y="3375309"/>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27CE3E87-E878-C50C-604B-60E13E5A71F0}"/>
              </a:ext>
            </a:extLst>
          </p:cNvPr>
          <p:cNvSpPr/>
          <p:nvPr/>
        </p:nvSpPr>
        <p:spPr>
          <a:xfrm>
            <a:off x="-4397848" y="-223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8F755654-8997-1364-5BA5-3DC0508A9E70}"/>
              </a:ext>
            </a:extLst>
          </p:cNvPr>
          <p:cNvSpPr/>
          <p:nvPr/>
        </p:nvSpPr>
        <p:spPr>
          <a:xfrm rot="5400000">
            <a:off x="-1655808" y="1023262"/>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CBC1C546-93E9-4659-62F9-C122112B980A}"/>
              </a:ext>
            </a:extLst>
          </p:cNvPr>
          <p:cNvSpPr txBox="1"/>
          <p:nvPr/>
        </p:nvSpPr>
        <p:spPr>
          <a:xfrm>
            <a:off x="-4172496" y="2146089"/>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D2DEF690-7ECF-7206-FBF5-BDE2F9B4DEB0}"/>
              </a:ext>
            </a:extLst>
          </p:cNvPr>
          <p:cNvSpPr txBox="1"/>
          <p:nvPr/>
        </p:nvSpPr>
        <p:spPr>
          <a:xfrm>
            <a:off x="-3498497" y="494263"/>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A7EF060F-691E-E631-DDEE-61C9F88C16B1}"/>
              </a:ext>
            </a:extLst>
          </p:cNvPr>
          <p:cNvSpPr txBox="1"/>
          <p:nvPr/>
        </p:nvSpPr>
        <p:spPr>
          <a:xfrm>
            <a:off x="-4029196" y="3085327"/>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DB132CE2-B81C-963E-401E-772208027F45}"/>
              </a:ext>
            </a:extLst>
          </p:cNvPr>
          <p:cNvSpPr/>
          <p:nvPr/>
        </p:nvSpPr>
        <p:spPr>
          <a:xfrm rot="5400000">
            <a:off x="-2035677" y="1018379"/>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2E5D5808-A875-9D30-1248-EB7140D55119}"/>
              </a:ext>
            </a:extLst>
          </p:cNvPr>
          <p:cNvSpPr/>
          <p:nvPr/>
        </p:nvSpPr>
        <p:spPr>
          <a:xfrm>
            <a:off x="-4732162" y="-2234"/>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F5BABE44-189E-2A73-A682-436D2696746F}"/>
              </a:ext>
            </a:extLst>
          </p:cNvPr>
          <p:cNvSpPr txBox="1"/>
          <p:nvPr/>
        </p:nvSpPr>
        <p:spPr>
          <a:xfrm>
            <a:off x="-4650439" y="2133062"/>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18046E3F-D2C7-A9B9-5CAA-99D188EFC762}"/>
              </a:ext>
            </a:extLst>
          </p:cNvPr>
          <p:cNvSpPr txBox="1"/>
          <p:nvPr/>
        </p:nvSpPr>
        <p:spPr>
          <a:xfrm>
            <a:off x="-3648368" y="493456"/>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AF012320-0007-ECCA-9545-C99EF5E178C7}"/>
              </a:ext>
            </a:extLst>
          </p:cNvPr>
          <p:cNvSpPr txBox="1"/>
          <p:nvPr/>
        </p:nvSpPr>
        <p:spPr>
          <a:xfrm>
            <a:off x="-4429502" y="2993716"/>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4" name="Rectangle 3">
            <a:extLst>
              <a:ext uri="{FF2B5EF4-FFF2-40B4-BE49-F238E27FC236}">
                <a16:creationId xmlns:a16="http://schemas.microsoft.com/office/drawing/2014/main" id="{C5E4B9F1-B56F-775A-EB1F-A83785C88B86}"/>
              </a:ext>
            </a:extLst>
          </p:cNvPr>
          <p:cNvSpPr/>
          <p:nvPr/>
        </p:nvSpPr>
        <p:spPr>
          <a:xfrm>
            <a:off x="-592826" y="-14521"/>
            <a:ext cx="12928506"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5" name="TextBox 4">
            <a:extLst>
              <a:ext uri="{FF2B5EF4-FFF2-40B4-BE49-F238E27FC236}">
                <a16:creationId xmlns:a16="http://schemas.microsoft.com/office/drawing/2014/main" id="{11B977C8-7FAC-8FFB-6AE3-BAC04F1AAA1F}"/>
              </a:ext>
            </a:extLst>
          </p:cNvPr>
          <p:cNvSpPr txBox="1"/>
          <p:nvPr/>
        </p:nvSpPr>
        <p:spPr>
          <a:xfrm>
            <a:off x="756337" y="2015212"/>
            <a:ext cx="10833145" cy="2800767"/>
          </a:xfrm>
          <a:prstGeom prst="rect">
            <a:avLst/>
          </a:prstGeom>
          <a:noFill/>
        </p:spPr>
        <p:txBody>
          <a:bodyPr wrap="square" rtlCol="0">
            <a:spAutoFit/>
          </a:bodyPr>
          <a:lstStyle/>
          <a:p>
            <a:pPr algn="ctr"/>
            <a:r>
              <a:rPr lang="en-US" sz="8800" dirty="0">
                <a:solidFill>
                  <a:schemeClr val="bg1"/>
                </a:solidFill>
                <a:latin typeface="Gill Sans Ultra Bold" panose="020B0A02020104020203" pitchFamily="34" charset="0"/>
              </a:rPr>
              <a:t>Thank you for your attention.</a:t>
            </a:r>
            <a:endParaRPr lang="hu-HU" sz="8800"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122844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B93EC-0496-D9E3-2120-160A227BA4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041CF6-DA8B-4931-3773-4FBF842E647D}"/>
              </a:ext>
            </a:extLst>
          </p:cNvPr>
          <p:cNvSpPr txBox="1"/>
          <p:nvPr/>
        </p:nvSpPr>
        <p:spPr>
          <a:xfrm>
            <a:off x="12948851" y="2590131"/>
            <a:ext cx="8659368" cy="1938992"/>
          </a:xfrm>
          <a:prstGeom prst="rect">
            <a:avLst/>
          </a:prstGeom>
          <a:noFill/>
        </p:spPr>
        <p:txBody>
          <a:bodyPr wrap="square" rtlCol="0">
            <a:spAutoFit/>
          </a:bodyPr>
          <a:lstStyle/>
          <a:p>
            <a:r>
              <a:rPr lang="en-US" sz="12000" dirty="0">
                <a:solidFill>
                  <a:schemeClr val="accent6">
                    <a:lumMod val="75000"/>
                  </a:schemeClr>
                </a:solidFill>
                <a:latin typeface="Gill Sans Ultra Bold" panose="020B0A02020104020203" pitchFamily="34" charset="0"/>
              </a:rPr>
              <a:t>Welcome</a:t>
            </a:r>
            <a:endParaRPr lang="hu-HU" sz="12000" dirty="0">
              <a:solidFill>
                <a:schemeClr val="accent6">
                  <a:lumMod val="75000"/>
                </a:schemeClr>
              </a:solidFill>
              <a:latin typeface="Gill Sans Ultra Bold" panose="020B0A02020104020203" pitchFamily="34" charset="0"/>
            </a:endParaRPr>
          </a:p>
        </p:txBody>
      </p:sp>
      <p:sp>
        <p:nvSpPr>
          <p:cNvPr id="69" name="Rectangle 68">
            <a:extLst>
              <a:ext uri="{FF2B5EF4-FFF2-40B4-BE49-F238E27FC236}">
                <a16:creationId xmlns:a16="http://schemas.microsoft.com/office/drawing/2014/main" id="{3A29B8E3-497D-6930-DF36-4D5CCFEE93E6}"/>
              </a:ext>
            </a:extLst>
          </p:cNvPr>
          <p:cNvSpPr/>
          <p:nvPr/>
        </p:nvSpPr>
        <p:spPr>
          <a:xfrm>
            <a:off x="9096479" y="0"/>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3EC53275-F362-2CFF-827B-896C303DF06E}"/>
              </a:ext>
            </a:extLst>
          </p:cNvPr>
          <p:cNvSpPr txBox="1"/>
          <p:nvPr/>
        </p:nvSpPr>
        <p:spPr>
          <a:xfrm>
            <a:off x="9432330" y="2077341"/>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345C615E-8BC3-66E1-1DB5-7005CCA42079}"/>
              </a:ext>
            </a:extLst>
          </p:cNvPr>
          <p:cNvSpPr/>
          <p:nvPr/>
        </p:nvSpPr>
        <p:spPr>
          <a:xfrm rot="5400000">
            <a:off x="11859607"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08236123-EB29-1BD5-FF0D-1FBA41B14B63}"/>
              </a:ext>
            </a:extLst>
          </p:cNvPr>
          <p:cNvSpPr txBox="1"/>
          <p:nvPr/>
        </p:nvSpPr>
        <p:spPr>
          <a:xfrm>
            <a:off x="9920084" y="497466"/>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A9F4F097-EEA4-3C62-7798-59A8F842E669}"/>
              </a:ext>
            </a:extLst>
          </p:cNvPr>
          <p:cNvSpPr/>
          <p:nvPr/>
        </p:nvSpPr>
        <p:spPr>
          <a:xfrm>
            <a:off x="6093344"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Isosceles Triangle 73">
            <a:extLst>
              <a:ext uri="{FF2B5EF4-FFF2-40B4-BE49-F238E27FC236}">
                <a16:creationId xmlns:a16="http://schemas.microsoft.com/office/drawing/2014/main" id="{90FB24D9-B242-08E9-8C17-C687B2ECDB1B}"/>
              </a:ext>
            </a:extLst>
          </p:cNvPr>
          <p:cNvSpPr/>
          <p:nvPr/>
        </p:nvSpPr>
        <p:spPr>
          <a:xfrm rot="5400000">
            <a:off x="8769705"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9711EBE1-88B3-AC1B-15A5-AF47E89B4803}"/>
              </a:ext>
            </a:extLst>
          </p:cNvPr>
          <p:cNvSpPr txBox="1"/>
          <p:nvPr/>
        </p:nvSpPr>
        <p:spPr>
          <a:xfrm>
            <a:off x="6255598"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B9C45BAE-1FCF-27D1-9380-CE35C997C2E6}"/>
              </a:ext>
            </a:extLst>
          </p:cNvPr>
          <p:cNvSpPr txBox="1"/>
          <p:nvPr/>
        </p:nvSpPr>
        <p:spPr>
          <a:xfrm>
            <a:off x="6738402"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1A231CD0-4520-C82D-6ADF-9C6F384B17DD}"/>
              </a:ext>
            </a:extLst>
          </p:cNvPr>
          <p:cNvSpPr txBox="1"/>
          <p:nvPr/>
        </p:nvSpPr>
        <p:spPr>
          <a:xfrm>
            <a:off x="6524448"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9B599DAD-5BDA-82E3-F6FE-CF5CC647FB38}"/>
              </a:ext>
            </a:extLst>
          </p:cNvPr>
          <p:cNvSpPr/>
          <p:nvPr/>
        </p:nvSpPr>
        <p:spPr>
          <a:xfrm>
            <a:off x="3043770" y="-1340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FE6494E7-634D-7149-CCD4-8351491E0752}"/>
              </a:ext>
            </a:extLst>
          </p:cNvPr>
          <p:cNvSpPr/>
          <p:nvPr/>
        </p:nvSpPr>
        <p:spPr>
          <a:xfrm rot="5400000">
            <a:off x="5785810" y="1012092"/>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3C55BFEC-106D-AFA2-8AF1-C39E0BED5414}"/>
              </a:ext>
            </a:extLst>
          </p:cNvPr>
          <p:cNvSpPr txBox="1"/>
          <p:nvPr/>
        </p:nvSpPr>
        <p:spPr>
          <a:xfrm>
            <a:off x="3269122" y="2134919"/>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F0DEB989-9DBB-9339-9B11-99853F4C7DFF}"/>
              </a:ext>
            </a:extLst>
          </p:cNvPr>
          <p:cNvSpPr txBox="1"/>
          <p:nvPr/>
        </p:nvSpPr>
        <p:spPr>
          <a:xfrm>
            <a:off x="3943121" y="483093"/>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BD07BBA5-FF76-E304-84CC-A367D2728119}"/>
              </a:ext>
            </a:extLst>
          </p:cNvPr>
          <p:cNvSpPr txBox="1"/>
          <p:nvPr/>
        </p:nvSpPr>
        <p:spPr>
          <a:xfrm>
            <a:off x="3412422" y="3074157"/>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A310D67A-87D6-7A77-F4AD-B13407BE8321}"/>
              </a:ext>
            </a:extLst>
          </p:cNvPr>
          <p:cNvSpPr/>
          <p:nvPr/>
        </p:nvSpPr>
        <p:spPr>
          <a:xfrm rot="5400000">
            <a:off x="2696485" y="1020613"/>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427D818C-6B3F-E1B3-372B-02ABD819BB6D}"/>
              </a:ext>
            </a:extLst>
          </p:cNvPr>
          <p:cNvSpPr/>
          <p:nvPr/>
        </p:nvSpPr>
        <p:spPr>
          <a:xfrm>
            <a:off x="0" y="0"/>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FB99BD24-14B8-823C-9C1A-54828F0920D9}"/>
              </a:ext>
            </a:extLst>
          </p:cNvPr>
          <p:cNvSpPr txBox="1"/>
          <p:nvPr/>
        </p:nvSpPr>
        <p:spPr>
          <a:xfrm>
            <a:off x="81723" y="2135296"/>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A3B0B359-8CAB-35D2-BA1F-A049C389AA1D}"/>
              </a:ext>
            </a:extLst>
          </p:cNvPr>
          <p:cNvSpPr txBox="1"/>
          <p:nvPr/>
        </p:nvSpPr>
        <p:spPr>
          <a:xfrm>
            <a:off x="1083794" y="495690"/>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B282035F-C935-483B-88D7-79D0CEDA29F7}"/>
              </a:ext>
            </a:extLst>
          </p:cNvPr>
          <p:cNvSpPr txBox="1"/>
          <p:nvPr/>
        </p:nvSpPr>
        <p:spPr>
          <a:xfrm>
            <a:off x="302660" y="2995950"/>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pic>
        <p:nvPicPr>
          <p:cNvPr id="51" name="Picture 50">
            <a:extLst>
              <a:ext uri="{FF2B5EF4-FFF2-40B4-BE49-F238E27FC236}">
                <a16:creationId xmlns:a16="http://schemas.microsoft.com/office/drawing/2014/main" id="{337E6B78-FA61-9077-FEE3-236B8DA42B9A}"/>
              </a:ext>
            </a:extLst>
          </p:cNvPr>
          <p:cNvPicPr>
            <a:picLocks noChangeAspect="1"/>
          </p:cNvPicPr>
          <p:nvPr/>
        </p:nvPicPr>
        <p:blipFill rotWithShape="1">
          <a:blip r:embed="rId2">
            <a:extLst>
              <a:ext uri="{28A0092B-C50C-407E-A947-70E740481C1C}">
                <a14:useLocalDpi xmlns:a14="http://schemas.microsoft.com/office/drawing/2010/main" val="0"/>
              </a:ext>
            </a:extLst>
          </a:blip>
          <a:srcRect l="19275" t="14440" r="35256" b="17070"/>
          <a:stretch/>
        </p:blipFill>
        <p:spPr>
          <a:xfrm>
            <a:off x="388095" y="8226262"/>
            <a:ext cx="1454931" cy="1463040"/>
          </a:xfrm>
          <a:prstGeom prst="ellipse">
            <a:avLst/>
          </a:prstGeom>
          <a:ln>
            <a:noFill/>
          </a:ln>
          <a:effectLst>
            <a:softEdge rad="112500"/>
          </a:effectLst>
        </p:spPr>
      </p:pic>
      <p:pic>
        <p:nvPicPr>
          <p:cNvPr id="53" name="Picture 52">
            <a:extLst>
              <a:ext uri="{FF2B5EF4-FFF2-40B4-BE49-F238E27FC236}">
                <a16:creationId xmlns:a16="http://schemas.microsoft.com/office/drawing/2014/main" id="{73E070E7-6901-FA49-D1EF-1FAB791AD75B}"/>
              </a:ext>
            </a:extLst>
          </p:cNvPr>
          <p:cNvPicPr>
            <a:picLocks noChangeAspect="1"/>
          </p:cNvPicPr>
          <p:nvPr/>
        </p:nvPicPr>
        <p:blipFill rotWithShape="1">
          <a:blip r:embed="rId3">
            <a:extLst>
              <a:ext uri="{28A0092B-C50C-407E-A947-70E740481C1C}">
                <a14:useLocalDpi xmlns:a14="http://schemas.microsoft.com/office/drawing/2010/main" val="0"/>
              </a:ext>
            </a:extLst>
          </a:blip>
          <a:srcRect l="18097" t="22820" r="21654" b="35819"/>
          <a:stretch/>
        </p:blipFill>
        <p:spPr>
          <a:xfrm>
            <a:off x="2424549" y="8180299"/>
            <a:ext cx="1463040" cy="1505286"/>
          </a:xfrm>
          <a:prstGeom prst="ellipse">
            <a:avLst/>
          </a:prstGeom>
          <a:ln>
            <a:noFill/>
          </a:ln>
          <a:effectLst>
            <a:softEdge rad="112500"/>
          </a:effectLst>
        </p:spPr>
      </p:pic>
      <p:pic>
        <p:nvPicPr>
          <p:cNvPr id="59" name="Picture 58">
            <a:extLst>
              <a:ext uri="{FF2B5EF4-FFF2-40B4-BE49-F238E27FC236}">
                <a16:creationId xmlns:a16="http://schemas.microsoft.com/office/drawing/2014/main" id="{A9EF8B59-91AA-8F26-39BD-3A11582AB029}"/>
              </a:ext>
            </a:extLst>
          </p:cNvPr>
          <p:cNvPicPr>
            <a:picLocks noChangeAspect="1"/>
          </p:cNvPicPr>
          <p:nvPr/>
        </p:nvPicPr>
        <p:blipFill rotWithShape="1">
          <a:blip r:embed="rId4">
            <a:extLst>
              <a:ext uri="{28A0092B-C50C-407E-A947-70E740481C1C}">
                <a14:useLocalDpi xmlns:a14="http://schemas.microsoft.com/office/drawing/2010/main" val="0"/>
              </a:ext>
            </a:extLst>
          </a:blip>
          <a:srcRect l="20693" t="21120" r="16332" b="36587"/>
          <a:stretch/>
        </p:blipFill>
        <p:spPr>
          <a:xfrm>
            <a:off x="4416364" y="8222546"/>
            <a:ext cx="1451377" cy="1463040"/>
          </a:xfrm>
          <a:prstGeom prst="ellipse">
            <a:avLst/>
          </a:prstGeom>
          <a:ln>
            <a:noFill/>
          </a:ln>
          <a:effectLst>
            <a:softEdge rad="112500"/>
          </a:effectLst>
        </p:spPr>
      </p:pic>
      <p:pic>
        <p:nvPicPr>
          <p:cNvPr id="61" name="Picture 60">
            <a:extLst>
              <a:ext uri="{FF2B5EF4-FFF2-40B4-BE49-F238E27FC236}">
                <a16:creationId xmlns:a16="http://schemas.microsoft.com/office/drawing/2014/main" id="{1934F975-A03F-C866-CD58-014795512824}"/>
              </a:ext>
            </a:extLst>
          </p:cNvPr>
          <p:cNvPicPr>
            <a:picLocks noChangeAspect="1"/>
          </p:cNvPicPr>
          <p:nvPr/>
        </p:nvPicPr>
        <p:blipFill rotWithShape="1">
          <a:blip r:embed="rId5">
            <a:extLst>
              <a:ext uri="{28A0092B-C50C-407E-A947-70E740481C1C}">
                <a14:useLocalDpi xmlns:a14="http://schemas.microsoft.com/office/drawing/2010/main" val="0"/>
              </a:ext>
            </a:extLst>
          </a:blip>
          <a:srcRect l="19149" t="27838" r="20462" b="26506"/>
          <a:stretch/>
        </p:blipFill>
        <p:spPr>
          <a:xfrm>
            <a:off x="6441828" y="8222749"/>
            <a:ext cx="1451377" cy="1463040"/>
          </a:xfrm>
          <a:prstGeom prst="ellipse">
            <a:avLst/>
          </a:prstGeom>
          <a:ln>
            <a:noFill/>
          </a:ln>
          <a:effectLst>
            <a:softEdge rad="112500"/>
          </a:effectLst>
        </p:spPr>
      </p:pic>
      <p:pic>
        <p:nvPicPr>
          <p:cNvPr id="63" name="Picture 62">
            <a:extLst>
              <a:ext uri="{FF2B5EF4-FFF2-40B4-BE49-F238E27FC236}">
                <a16:creationId xmlns:a16="http://schemas.microsoft.com/office/drawing/2014/main" id="{FEB84769-066C-F356-AFBD-FDB8A250AC8F}"/>
              </a:ext>
            </a:extLst>
          </p:cNvPr>
          <p:cNvPicPr>
            <a:picLocks noChangeAspect="1"/>
          </p:cNvPicPr>
          <p:nvPr/>
        </p:nvPicPr>
        <p:blipFill rotWithShape="1">
          <a:blip r:embed="rId6">
            <a:extLst>
              <a:ext uri="{28A0092B-C50C-407E-A947-70E740481C1C}">
                <a14:useLocalDpi xmlns:a14="http://schemas.microsoft.com/office/drawing/2010/main" val="0"/>
              </a:ext>
            </a:extLst>
          </a:blip>
          <a:srcRect l="10170" t="1753" r="9524" b="37533"/>
          <a:stretch/>
        </p:blipFill>
        <p:spPr>
          <a:xfrm>
            <a:off x="8510518" y="8222543"/>
            <a:ext cx="1451377" cy="1463041"/>
          </a:xfrm>
          <a:prstGeom prst="ellipse">
            <a:avLst/>
          </a:prstGeom>
          <a:ln>
            <a:noFill/>
          </a:ln>
          <a:effectLst>
            <a:softEdge rad="112500"/>
          </a:effectLst>
        </p:spPr>
      </p:pic>
      <p:pic>
        <p:nvPicPr>
          <p:cNvPr id="65" name="Picture 64">
            <a:extLst>
              <a:ext uri="{FF2B5EF4-FFF2-40B4-BE49-F238E27FC236}">
                <a16:creationId xmlns:a16="http://schemas.microsoft.com/office/drawing/2014/main" id="{6AF5D8EE-B2E3-F9A6-901C-B6194ED1C65C}"/>
              </a:ext>
            </a:extLst>
          </p:cNvPr>
          <p:cNvPicPr>
            <a:picLocks noChangeAspect="1"/>
          </p:cNvPicPr>
          <p:nvPr/>
        </p:nvPicPr>
        <p:blipFill rotWithShape="1">
          <a:blip r:embed="rId7">
            <a:extLst>
              <a:ext uri="{28A0092B-C50C-407E-A947-70E740481C1C}">
                <a14:useLocalDpi xmlns:a14="http://schemas.microsoft.com/office/drawing/2010/main" val="0"/>
              </a:ext>
            </a:extLst>
          </a:blip>
          <a:srcRect l="11582" t="1672" r="31634" b="40424"/>
          <a:stretch/>
        </p:blipFill>
        <p:spPr>
          <a:xfrm>
            <a:off x="10534269" y="8222543"/>
            <a:ext cx="1436748" cy="1463041"/>
          </a:xfrm>
          <a:prstGeom prst="ellipse">
            <a:avLst/>
          </a:prstGeom>
          <a:ln>
            <a:noFill/>
          </a:ln>
          <a:effectLst>
            <a:softEdge rad="112500"/>
          </a:effectLst>
        </p:spPr>
      </p:pic>
      <p:sp>
        <p:nvSpPr>
          <p:cNvPr id="68" name="TextBox 67">
            <a:extLst>
              <a:ext uri="{FF2B5EF4-FFF2-40B4-BE49-F238E27FC236}">
                <a16:creationId xmlns:a16="http://schemas.microsoft.com/office/drawing/2014/main" id="{5D22C17B-0B98-F803-44ED-310342BB7740}"/>
              </a:ext>
            </a:extLst>
          </p:cNvPr>
          <p:cNvSpPr txBox="1"/>
          <p:nvPr/>
        </p:nvSpPr>
        <p:spPr>
          <a:xfrm>
            <a:off x="4637974" y="7145155"/>
            <a:ext cx="3363373" cy="2123658"/>
          </a:xfrm>
          <a:prstGeom prst="rect">
            <a:avLst/>
          </a:prstGeom>
          <a:noFill/>
        </p:spPr>
        <p:txBody>
          <a:bodyPr wrap="square" rtlCol="0">
            <a:spAutoFit/>
          </a:bodyPr>
          <a:lstStyle/>
          <a:p>
            <a:pPr algn="ctr"/>
            <a:r>
              <a:rPr lang="en-US" sz="4400" dirty="0">
                <a:solidFill>
                  <a:schemeClr val="bg1"/>
                </a:solidFill>
                <a:latin typeface="Gill Sans Ultra Bold" panose="020B0A02020104020203" pitchFamily="34" charset="0"/>
              </a:rPr>
              <a:t>This is </a:t>
            </a:r>
          </a:p>
          <a:p>
            <a:pPr algn="ctr"/>
            <a:r>
              <a:rPr lang="en-US" sz="4400" dirty="0">
                <a:solidFill>
                  <a:srgbClr val="92D050"/>
                </a:solidFill>
                <a:effectLst>
                  <a:outerShdw blurRad="38100" dist="38100" dir="2700000" algn="tl">
                    <a:srgbClr val="000000">
                      <a:alpha val="43137"/>
                    </a:srgbClr>
                  </a:outerShdw>
                </a:effectLst>
                <a:latin typeface="Gill Sans Ultra Bold" panose="020B0A02020104020203" pitchFamily="34" charset="0"/>
              </a:rPr>
              <a:t>4Green Horizons</a:t>
            </a:r>
            <a:endParaRPr lang="hu-HU" sz="4400" dirty="0">
              <a:solidFill>
                <a:srgbClr val="92D050"/>
              </a:solidFill>
              <a:effectLst>
                <a:outerShdw blurRad="38100" dist="38100" dir="2700000" algn="tl">
                  <a:srgbClr val="000000">
                    <a:alpha val="43137"/>
                  </a:srgbClr>
                </a:outerShdw>
              </a:effectLst>
              <a:latin typeface="Gill Sans Ultra Bold" panose="020B0A02020104020203" pitchFamily="34" charset="0"/>
            </a:endParaRPr>
          </a:p>
        </p:txBody>
      </p:sp>
    </p:spTree>
    <p:extLst>
      <p:ext uri="{BB962C8B-B14F-4D97-AF65-F5344CB8AC3E}">
        <p14:creationId xmlns:p14="http://schemas.microsoft.com/office/powerpoint/2010/main" val="37189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9EE48-62D2-6ECE-9BCF-01834C33A8F5}"/>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B52FEF26-C1E7-77F6-F828-8D9B66543C89}"/>
              </a:ext>
            </a:extLst>
          </p:cNvPr>
          <p:cNvSpPr/>
          <p:nvPr/>
        </p:nvSpPr>
        <p:spPr>
          <a:xfrm>
            <a:off x="0" y="0"/>
            <a:ext cx="13019141"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39" name="TextBox 38">
            <a:extLst>
              <a:ext uri="{FF2B5EF4-FFF2-40B4-BE49-F238E27FC236}">
                <a16:creationId xmlns:a16="http://schemas.microsoft.com/office/drawing/2014/main" id="{DE2C625E-E9BE-DB89-05E5-8A6F06244D9D}"/>
              </a:ext>
            </a:extLst>
          </p:cNvPr>
          <p:cNvSpPr txBox="1"/>
          <p:nvPr/>
        </p:nvSpPr>
        <p:spPr>
          <a:xfrm>
            <a:off x="5856455" y="497885"/>
            <a:ext cx="882958" cy="1569660"/>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36" name="TextBox 35">
            <a:extLst>
              <a:ext uri="{FF2B5EF4-FFF2-40B4-BE49-F238E27FC236}">
                <a16:creationId xmlns:a16="http://schemas.microsoft.com/office/drawing/2014/main" id="{5319F82A-3B76-DAB2-86FF-0CCB2EB79CA4}"/>
              </a:ext>
            </a:extLst>
          </p:cNvPr>
          <p:cNvSpPr txBox="1"/>
          <p:nvPr/>
        </p:nvSpPr>
        <p:spPr>
          <a:xfrm>
            <a:off x="8101329" y="1018748"/>
            <a:ext cx="2386998" cy="523220"/>
          </a:xfrm>
          <a:prstGeom prst="rect">
            <a:avLst/>
          </a:prstGeom>
          <a:noFill/>
        </p:spPr>
        <p:txBody>
          <a:bodyPr wrap="square" rtlCol="0">
            <a:spAutoFit/>
          </a:bodyPr>
          <a:lstStyle/>
          <a:p>
            <a:pPr algn="ctr"/>
            <a:r>
              <a:rPr lang="en-US" sz="1400" dirty="0">
                <a:solidFill>
                  <a:schemeClr val="bg1"/>
                </a:solidFill>
                <a:latin typeface="Gill Sans Ultra Bold" panose="020B0A02020104020203" pitchFamily="34" charset="0"/>
              </a:rPr>
              <a:t>Abdullah Siddique  Back-end</a:t>
            </a:r>
            <a:endParaRPr lang="hu-HU" sz="1400" dirty="0">
              <a:solidFill>
                <a:schemeClr val="bg1"/>
              </a:solidFill>
              <a:latin typeface="Gill Sans Ultra Bold" panose="020B0A02020104020203" pitchFamily="34" charset="0"/>
            </a:endParaRPr>
          </a:p>
        </p:txBody>
      </p:sp>
      <p:sp>
        <p:nvSpPr>
          <p:cNvPr id="41" name="TextBox 40">
            <a:extLst>
              <a:ext uri="{FF2B5EF4-FFF2-40B4-BE49-F238E27FC236}">
                <a16:creationId xmlns:a16="http://schemas.microsoft.com/office/drawing/2014/main" id="{616BF9EE-43DD-9F97-BDD8-38F70AFE3136}"/>
              </a:ext>
            </a:extLst>
          </p:cNvPr>
          <p:cNvSpPr txBox="1"/>
          <p:nvPr/>
        </p:nvSpPr>
        <p:spPr>
          <a:xfrm>
            <a:off x="9347432" y="2691481"/>
            <a:ext cx="2742563" cy="523220"/>
          </a:xfrm>
          <a:prstGeom prst="rect">
            <a:avLst/>
          </a:prstGeom>
          <a:noFill/>
        </p:spPr>
        <p:txBody>
          <a:bodyPr wrap="square" rtlCol="0">
            <a:spAutoFit/>
          </a:bodyPr>
          <a:lstStyle/>
          <a:p>
            <a:pPr algn="ctr"/>
            <a:r>
              <a:rPr lang="hu-HU" sz="1400" dirty="0">
                <a:solidFill>
                  <a:schemeClr val="bg1"/>
                </a:solidFill>
                <a:latin typeface="Gill Sans Ultra Bold" panose="020B0A02020104020203" pitchFamily="34" charset="0"/>
              </a:rPr>
              <a:t>Muhammad Huzaifa</a:t>
            </a:r>
            <a:endParaRPr lang="en-US" sz="1400" dirty="0">
              <a:solidFill>
                <a:schemeClr val="bg1"/>
              </a:solidFill>
              <a:latin typeface="Gill Sans Ultra Bold" panose="020B0A02020104020203" pitchFamily="34" charset="0"/>
            </a:endParaRPr>
          </a:p>
          <a:p>
            <a:pPr algn="ctr"/>
            <a:r>
              <a:rPr lang="en-US" sz="1400" dirty="0">
                <a:solidFill>
                  <a:schemeClr val="bg1"/>
                </a:solidFill>
                <a:latin typeface="Gill Sans Ultra Bold" panose="020B0A02020104020203" pitchFamily="34" charset="0"/>
              </a:rPr>
              <a:t>Back-end</a:t>
            </a:r>
          </a:p>
        </p:txBody>
      </p:sp>
      <p:sp>
        <p:nvSpPr>
          <p:cNvPr id="42" name="TextBox 41">
            <a:extLst>
              <a:ext uri="{FF2B5EF4-FFF2-40B4-BE49-F238E27FC236}">
                <a16:creationId xmlns:a16="http://schemas.microsoft.com/office/drawing/2014/main" id="{78ACEFA9-0837-A74E-2D7A-558F63C63AF4}"/>
              </a:ext>
            </a:extLst>
          </p:cNvPr>
          <p:cNvSpPr txBox="1"/>
          <p:nvPr/>
        </p:nvSpPr>
        <p:spPr>
          <a:xfrm>
            <a:off x="8028160" y="4714020"/>
            <a:ext cx="2638543" cy="523220"/>
          </a:xfrm>
          <a:prstGeom prst="rect">
            <a:avLst/>
          </a:prstGeom>
          <a:noFill/>
        </p:spPr>
        <p:txBody>
          <a:bodyPr wrap="square" rtlCol="0">
            <a:spAutoFit/>
          </a:bodyPr>
          <a:lstStyle/>
          <a:p>
            <a:pPr algn="ctr"/>
            <a:r>
              <a:rPr lang="hu-HU" sz="1400" dirty="0">
                <a:solidFill>
                  <a:schemeClr val="bg1"/>
                </a:solidFill>
                <a:latin typeface="Gill Sans Ultra Bold" panose="020B0A02020104020203" pitchFamily="34" charset="0"/>
              </a:rPr>
              <a:t>Hateem Hussain</a:t>
            </a:r>
            <a:endParaRPr lang="en-US" sz="1400" dirty="0">
              <a:solidFill>
                <a:schemeClr val="bg1"/>
              </a:solidFill>
              <a:latin typeface="Gill Sans Ultra Bold" panose="020B0A02020104020203" pitchFamily="34" charset="0"/>
            </a:endParaRPr>
          </a:p>
          <a:p>
            <a:pPr algn="ctr"/>
            <a:r>
              <a:rPr lang="en-US" sz="1400" dirty="0">
                <a:solidFill>
                  <a:schemeClr val="bg1"/>
                </a:solidFill>
                <a:latin typeface="Gill Sans Ultra Bold" panose="020B0A02020104020203" pitchFamily="34" charset="0"/>
              </a:rPr>
              <a:t>Back-end</a:t>
            </a:r>
            <a:endParaRPr lang="hu-HU" sz="1400" dirty="0">
              <a:solidFill>
                <a:schemeClr val="bg1"/>
              </a:solidFill>
              <a:latin typeface="Gill Sans Ultra Bold" panose="020B0A02020104020203" pitchFamily="34" charset="0"/>
            </a:endParaRPr>
          </a:p>
        </p:txBody>
      </p:sp>
      <p:sp>
        <p:nvSpPr>
          <p:cNvPr id="43" name="TextBox 42">
            <a:extLst>
              <a:ext uri="{FF2B5EF4-FFF2-40B4-BE49-F238E27FC236}">
                <a16:creationId xmlns:a16="http://schemas.microsoft.com/office/drawing/2014/main" id="{0ADADC2C-AF2F-366D-2A9B-BDEC37544DC1}"/>
              </a:ext>
            </a:extLst>
          </p:cNvPr>
          <p:cNvSpPr txBox="1"/>
          <p:nvPr/>
        </p:nvSpPr>
        <p:spPr>
          <a:xfrm>
            <a:off x="2020050" y="998168"/>
            <a:ext cx="2474489" cy="523220"/>
          </a:xfrm>
          <a:prstGeom prst="rect">
            <a:avLst/>
          </a:prstGeom>
          <a:noFill/>
        </p:spPr>
        <p:txBody>
          <a:bodyPr wrap="square" rtlCol="0">
            <a:spAutoFit/>
          </a:bodyPr>
          <a:lstStyle/>
          <a:p>
            <a:pPr algn="ctr"/>
            <a:r>
              <a:rPr lang="en-US" sz="1400" dirty="0" err="1">
                <a:solidFill>
                  <a:schemeClr val="bg1"/>
                </a:solidFill>
                <a:latin typeface="Gill Sans Ultra Bold" panose="020B0A02020104020203" pitchFamily="34" charset="0"/>
              </a:rPr>
              <a:t>Bacriu</a:t>
            </a:r>
            <a:r>
              <a:rPr lang="en-US" sz="1400" dirty="0">
                <a:solidFill>
                  <a:schemeClr val="bg1"/>
                </a:solidFill>
                <a:latin typeface="Gill Sans Ultra Bold" panose="020B0A02020104020203" pitchFamily="34" charset="0"/>
              </a:rPr>
              <a:t> </a:t>
            </a:r>
            <a:r>
              <a:rPr lang="en-US" sz="1400" dirty="0" err="1">
                <a:solidFill>
                  <a:schemeClr val="bg1"/>
                </a:solidFill>
                <a:latin typeface="Gill Sans Ultra Bold" panose="020B0A02020104020203" pitchFamily="34" charset="0"/>
              </a:rPr>
              <a:t>Iuliana</a:t>
            </a:r>
            <a:r>
              <a:rPr lang="en-US" sz="1400" dirty="0">
                <a:solidFill>
                  <a:schemeClr val="bg1"/>
                </a:solidFill>
                <a:latin typeface="Gill Sans Ultra Bold" panose="020B0A02020104020203" pitchFamily="34" charset="0"/>
              </a:rPr>
              <a:t> Maria</a:t>
            </a:r>
          </a:p>
          <a:p>
            <a:pPr algn="ctr"/>
            <a:r>
              <a:rPr lang="en-US" sz="1400" dirty="0">
                <a:solidFill>
                  <a:schemeClr val="bg1"/>
                </a:solidFill>
                <a:latin typeface="Gill Sans Ultra Bold" panose="020B0A02020104020203" pitchFamily="34" charset="0"/>
              </a:rPr>
              <a:t>Front-end</a:t>
            </a:r>
            <a:endParaRPr lang="hu-HU" sz="1400" dirty="0">
              <a:solidFill>
                <a:schemeClr val="bg1"/>
              </a:solidFill>
              <a:latin typeface="Gill Sans Ultra Bold" panose="020B0A02020104020203" pitchFamily="34" charset="0"/>
            </a:endParaRPr>
          </a:p>
        </p:txBody>
      </p:sp>
      <p:sp>
        <p:nvSpPr>
          <p:cNvPr id="44" name="TextBox 43">
            <a:extLst>
              <a:ext uri="{FF2B5EF4-FFF2-40B4-BE49-F238E27FC236}">
                <a16:creationId xmlns:a16="http://schemas.microsoft.com/office/drawing/2014/main" id="{72A65B03-E78C-AA52-0E92-6D52A07E1465}"/>
              </a:ext>
            </a:extLst>
          </p:cNvPr>
          <p:cNvSpPr txBox="1"/>
          <p:nvPr/>
        </p:nvSpPr>
        <p:spPr>
          <a:xfrm>
            <a:off x="568673" y="2722259"/>
            <a:ext cx="2235489" cy="523220"/>
          </a:xfrm>
          <a:prstGeom prst="rect">
            <a:avLst/>
          </a:prstGeom>
          <a:noFill/>
        </p:spPr>
        <p:txBody>
          <a:bodyPr wrap="square" rtlCol="0">
            <a:spAutoFit/>
          </a:bodyPr>
          <a:lstStyle/>
          <a:p>
            <a:pPr algn="ctr"/>
            <a:r>
              <a:rPr lang="en-US" sz="1400" dirty="0">
                <a:solidFill>
                  <a:schemeClr val="bg1"/>
                </a:solidFill>
                <a:latin typeface="Gill Sans Ultra Bold" panose="020B0A02020104020203" pitchFamily="34" charset="0"/>
              </a:rPr>
              <a:t>Nagy David Csaba</a:t>
            </a:r>
          </a:p>
          <a:p>
            <a:pPr algn="ctr"/>
            <a:r>
              <a:rPr lang="en-US" sz="1400" dirty="0">
                <a:solidFill>
                  <a:schemeClr val="bg1"/>
                </a:solidFill>
                <a:latin typeface="Gill Sans Ultra Bold" panose="020B0A02020104020203" pitchFamily="34" charset="0"/>
              </a:rPr>
              <a:t>Front-end</a:t>
            </a:r>
          </a:p>
        </p:txBody>
      </p:sp>
      <p:sp>
        <p:nvSpPr>
          <p:cNvPr id="45" name="TextBox 44">
            <a:extLst>
              <a:ext uri="{FF2B5EF4-FFF2-40B4-BE49-F238E27FC236}">
                <a16:creationId xmlns:a16="http://schemas.microsoft.com/office/drawing/2014/main" id="{332EE97A-B4BF-2ECA-D93F-3513178D5F9F}"/>
              </a:ext>
            </a:extLst>
          </p:cNvPr>
          <p:cNvSpPr txBox="1"/>
          <p:nvPr/>
        </p:nvSpPr>
        <p:spPr>
          <a:xfrm>
            <a:off x="2054939" y="4707961"/>
            <a:ext cx="2765601" cy="523220"/>
          </a:xfrm>
          <a:prstGeom prst="rect">
            <a:avLst/>
          </a:prstGeom>
          <a:noFill/>
        </p:spPr>
        <p:txBody>
          <a:bodyPr wrap="square" rtlCol="0">
            <a:spAutoFit/>
          </a:bodyPr>
          <a:lstStyle/>
          <a:p>
            <a:pPr algn="ctr"/>
            <a:r>
              <a:rPr lang="en-US" sz="1400" dirty="0">
                <a:solidFill>
                  <a:schemeClr val="bg1"/>
                </a:solidFill>
                <a:latin typeface="Gill Sans Ultra Bold" panose="020B0A02020104020203" pitchFamily="34" charset="0"/>
              </a:rPr>
              <a:t>Ionescu Daniel Nicolae</a:t>
            </a:r>
          </a:p>
          <a:p>
            <a:pPr algn="ctr"/>
            <a:r>
              <a:rPr lang="en-US" sz="1400" dirty="0">
                <a:solidFill>
                  <a:schemeClr val="bg1"/>
                </a:solidFill>
                <a:latin typeface="Gill Sans Ultra Bold" panose="020B0A02020104020203" pitchFamily="34" charset="0"/>
              </a:rPr>
              <a:t>Front-end</a:t>
            </a:r>
            <a:endParaRPr lang="hu-HU" sz="1400" dirty="0">
              <a:solidFill>
                <a:schemeClr val="bg1"/>
              </a:solidFill>
              <a:latin typeface="Gill Sans Ultra Bold" panose="020B0A02020104020203" pitchFamily="34" charset="0"/>
            </a:endParaRPr>
          </a:p>
        </p:txBody>
      </p:sp>
      <p:sp>
        <p:nvSpPr>
          <p:cNvPr id="46" name="TextBox 45">
            <a:extLst>
              <a:ext uri="{FF2B5EF4-FFF2-40B4-BE49-F238E27FC236}">
                <a16:creationId xmlns:a16="http://schemas.microsoft.com/office/drawing/2014/main" id="{C62B52D6-B8B6-2A5C-2056-24621E4341ED}"/>
              </a:ext>
            </a:extLst>
          </p:cNvPr>
          <p:cNvSpPr txBox="1"/>
          <p:nvPr/>
        </p:nvSpPr>
        <p:spPr>
          <a:xfrm>
            <a:off x="-4489865" y="2083477"/>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47" name="TextBox 46">
            <a:extLst>
              <a:ext uri="{FF2B5EF4-FFF2-40B4-BE49-F238E27FC236}">
                <a16:creationId xmlns:a16="http://schemas.microsoft.com/office/drawing/2014/main" id="{E677E3A1-D0A2-BA90-4A43-2454488D6DFE}"/>
              </a:ext>
            </a:extLst>
          </p:cNvPr>
          <p:cNvSpPr txBox="1"/>
          <p:nvPr/>
        </p:nvSpPr>
        <p:spPr>
          <a:xfrm>
            <a:off x="-4268928" y="2944131"/>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62" name="Rectangle 61">
            <a:extLst>
              <a:ext uri="{FF2B5EF4-FFF2-40B4-BE49-F238E27FC236}">
                <a16:creationId xmlns:a16="http://schemas.microsoft.com/office/drawing/2014/main" id="{424E7D9B-FBB1-D491-D3AE-2580773945E0}"/>
              </a:ext>
            </a:extLst>
          </p:cNvPr>
          <p:cNvSpPr/>
          <p:nvPr/>
        </p:nvSpPr>
        <p:spPr>
          <a:xfrm>
            <a:off x="13847136" y="0"/>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63" name="TextBox 62">
            <a:extLst>
              <a:ext uri="{FF2B5EF4-FFF2-40B4-BE49-F238E27FC236}">
                <a16:creationId xmlns:a16="http://schemas.microsoft.com/office/drawing/2014/main" id="{0A2B066D-A531-2305-115A-9783335C4762}"/>
              </a:ext>
            </a:extLst>
          </p:cNvPr>
          <p:cNvSpPr txBox="1"/>
          <p:nvPr/>
        </p:nvSpPr>
        <p:spPr>
          <a:xfrm>
            <a:off x="14182987" y="2077341"/>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64" name="Isosceles Triangle 63">
            <a:extLst>
              <a:ext uri="{FF2B5EF4-FFF2-40B4-BE49-F238E27FC236}">
                <a16:creationId xmlns:a16="http://schemas.microsoft.com/office/drawing/2014/main" id="{0695BDE8-08AA-C010-7258-778DDF37C475}"/>
              </a:ext>
            </a:extLst>
          </p:cNvPr>
          <p:cNvSpPr/>
          <p:nvPr/>
        </p:nvSpPr>
        <p:spPr>
          <a:xfrm rot="5400000">
            <a:off x="16610264"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65" name="TextBox 64">
            <a:extLst>
              <a:ext uri="{FF2B5EF4-FFF2-40B4-BE49-F238E27FC236}">
                <a16:creationId xmlns:a16="http://schemas.microsoft.com/office/drawing/2014/main" id="{7ADD0379-16F9-80A3-28B7-9836964FDAB9}"/>
              </a:ext>
            </a:extLst>
          </p:cNvPr>
          <p:cNvSpPr txBox="1"/>
          <p:nvPr/>
        </p:nvSpPr>
        <p:spPr>
          <a:xfrm>
            <a:off x="14670741" y="497466"/>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66" name="Rectangle 65">
            <a:extLst>
              <a:ext uri="{FF2B5EF4-FFF2-40B4-BE49-F238E27FC236}">
                <a16:creationId xmlns:a16="http://schemas.microsoft.com/office/drawing/2014/main" id="{963559B4-C0C8-21D6-1461-82DD013BE4AE}"/>
              </a:ext>
            </a:extLst>
          </p:cNvPr>
          <p:cNvSpPr/>
          <p:nvPr/>
        </p:nvSpPr>
        <p:spPr>
          <a:xfrm>
            <a:off x="13531916"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7" name="Isosceles Triangle 66">
            <a:extLst>
              <a:ext uri="{FF2B5EF4-FFF2-40B4-BE49-F238E27FC236}">
                <a16:creationId xmlns:a16="http://schemas.microsoft.com/office/drawing/2014/main" id="{89CAD71B-C481-D393-6AAF-A86BCCA2FFDC}"/>
              </a:ext>
            </a:extLst>
          </p:cNvPr>
          <p:cNvSpPr/>
          <p:nvPr/>
        </p:nvSpPr>
        <p:spPr>
          <a:xfrm rot="5400000">
            <a:off x="16208277"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8" name="TextBox 67">
            <a:extLst>
              <a:ext uri="{FF2B5EF4-FFF2-40B4-BE49-F238E27FC236}">
                <a16:creationId xmlns:a16="http://schemas.microsoft.com/office/drawing/2014/main" id="{7C451B2B-525F-DB25-F732-88C31959C2C7}"/>
              </a:ext>
            </a:extLst>
          </p:cNvPr>
          <p:cNvSpPr txBox="1"/>
          <p:nvPr/>
        </p:nvSpPr>
        <p:spPr>
          <a:xfrm>
            <a:off x="13694170"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69" name="TextBox 68">
            <a:extLst>
              <a:ext uri="{FF2B5EF4-FFF2-40B4-BE49-F238E27FC236}">
                <a16:creationId xmlns:a16="http://schemas.microsoft.com/office/drawing/2014/main" id="{1E1D3FA6-A349-D7A2-A555-3195BBEA2281}"/>
              </a:ext>
            </a:extLst>
          </p:cNvPr>
          <p:cNvSpPr txBox="1"/>
          <p:nvPr/>
        </p:nvSpPr>
        <p:spPr>
          <a:xfrm>
            <a:off x="14176974"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0" name="TextBox 69">
            <a:extLst>
              <a:ext uri="{FF2B5EF4-FFF2-40B4-BE49-F238E27FC236}">
                <a16:creationId xmlns:a16="http://schemas.microsoft.com/office/drawing/2014/main" id="{DE36485A-63A0-BCA3-7922-7F3BCF96AA8A}"/>
              </a:ext>
            </a:extLst>
          </p:cNvPr>
          <p:cNvSpPr txBox="1"/>
          <p:nvPr/>
        </p:nvSpPr>
        <p:spPr>
          <a:xfrm>
            <a:off x="13963020"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1" name="Rectangle 70">
            <a:extLst>
              <a:ext uri="{FF2B5EF4-FFF2-40B4-BE49-F238E27FC236}">
                <a16:creationId xmlns:a16="http://schemas.microsoft.com/office/drawing/2014/main" id="{CAC9BAAB-FFBC-5D63-43EB-710834E3B03C}"/>
              </a:ext>
            </a:extLst>
          </p:cNvPr>
          <p:cNvSpPr/>
          <p:nvPr/>
        </p:nvSpPr>
        <p:spPr>
          <a:xfrm>
            <a:off x="13008993" y="223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Isosceles Triangle 71">
            <a:extLst>
              <a:ext uri="{FF2B5EF4-FFF2-40B4-BE49-F238E27FC236}">
                <a16:creationId xmlns:a16="http://schemas.microsoft.com/office/drawing/2014/main" id="{A85D2AC6-AAC0-7F78-4DEB-BD3E58E850D0}"/>
              </a:ext>
            </a:extLst>
          </p:cNvPr>
          <p:cNvSpPr/>
          <p:nvPr/>
        </p:nvSpPr>
        <p:spPr>
          <a:xfrm rot="5400000">
            <a:off x="15751033" y="1027730"/>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3" name="TextBox 72">
            <a:extLst>
              <a:ext uri="{FF2B5EF4-FFF2-40B4-BE49-F238E27FC236}">
                <a16:creationId xmlns:a16="http://schemas.microsoft.com/office/drawing/2014/main" id="{8142EA33-85C7-CBBB-5F0F-91C0F935413C}"/>
              </a:ext>
            </a:extLst>
          </p:cNvPr>
          <p:cNvSpPr txBox="1"/>
          <p:nvPr/>
        </p:nvSpPr>
        <p:spPr>
          <a:xfrm>
            <a:off x="13234345" y="2150557"/>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74" name="TextBox 73">
            <a:extLst>
              <a:ext uri="{FF2B5EF4-FFF2-40B4-BE49-F238E27FC236}">
                <a16:creationId xmlns:a16="http://schemas.microsoft.com/office/drawing/2014/main" id="{8B2CEB26-47CB-CDE1-079A-7772EC2F77D4}"/>
              </a:ext>
            </a:extLst>
          </p:cNvPr>
          <p:cNvSpPr txBox="1"/>
          <p:nvPr/>
        </p:nvSpPr>
        <p:spPr>
          <a:xfrm>
            <a:off x="13908344" y="498731"/>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75" name="TextBox 74">
            <a:extLst>
              <a:ext uri="{FF2B5EF4-FFF2-40B4-BE49-F238E27FC236}">
                <a16:creationId xmlns:a16="http://schemas.microsoft.com/office/drawing/2014/main" id="{178F023D-1C37-7C0A-E4A6-7A35249E182F}"/>
              </a:ext>
            </a:extLst>
          </p:cNvPr>
          <p:cNvSpPr txBox="1"/>
          <p:nvPr/>
        </p:nvSpPr>
        <p:spPr>
          <a:xfrm>
            <a:off x="13377645" y="3089795"/>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15" name="Isosceles Triangle 14">
            <a:extLst>
              <a:ext uri="{FF2B5EF4-FFF2-40B4-BE49-F238E27FC236}">
                <a16:creationId xmlns:a16="http://schemas.microsoft.com/office/drawing/2014/main" id="{DDEB93D2-342D-2BCD-B15F-00420EBFD4DA}"/>
              </a:ext>
            </a:extLst>
          </p:cNvPr>
          <p:cNvSpPr/>
          <p:nvPr/>
        </p:nvSpPr>
        <p:spPr>
          <a:xfrm rot="5400000">
            <a:off x="12679309" y="1020195"/>
            <a:ext cx="1184886"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TextBox 2">
            <a:extLst>
              <a:ext uri="{FF2B5EF4-FFF2-40B4-BE49-F238E27FC236}">
                <a16:creationId xmlns:a16="http://schemas.microsoft.com/office/drawing/2014/main" id="{EABDD5FD-5202-F9D2-D70A-EB2FFE7F443D}"/>
              </a:ext>
            </a:extLst>
          </p:cNvPr>
          <p:cNvSpPr txBox="1"/>
          <p:nvPr/>
        </p:nvSpPr>
        <p:spPr>
          <a:xfrm>
            <a:off x="4618956" y="2083477"/>
            <a:ext cx="3363373" cy="2123658"/>
          </a:xfrm>
          <a:prstGeom prst="rect">
            <a:avLst/>
          </a:prstGeom>
          <a:noFill/>
        </p:spPr>
        <p:txBody>
          <a:bodyPr wrap="square" rtlCol="0">
            <a:spAutoFit/>
          </a:bodyPr>
          <a:lstStyle/>
          <a:p>
            <a:pPr algn="ctr"/>
            <a:r>
              <a:rPr lang="en-US" sz="4400" dirty="0">
                <a:solidFill>
                  <a:schemeClr val="bg1"/>
                </a:solidFill>
                <a:latin typeface="Gill Sans Ultra Bold" panose="020B0A02020104020203" pitchFamily="34" charset="0"/>
              </a:rPr>
              <a:t>This is </a:t>
            </a:r>
          </a:p>
          <a:p>
            <a:pPr algn="ctr"/>
            <a:r>
              <a:rPr lang="en-US" sz="4400" dirty="0">
                <a:solidFill>
                  <a:schemeClr val="accent6">
                    <a:lumMod val="50000"/>
                  </a:schemeClr>
                </a:solidFill>
                <a:effectLst>
                  <a:outerShdw blurRad="38100" dist="38100" dir="2700000" algn="tl">
                    <a:srgbClr val="000000">
                      <a:alpha val="43137"/>
                    </a:srgbClr>
                  </a:outerShdw>
                </a:effectLst>
                <a:latin typeface="Gill Sans Ultra Bold" panose="020B0A02020104020203" pitchFamily="34" charset="0"/>
              </a:rPr>
              <a:t>4Green Horizons</a:t>
            </a:r>
            <a:endParaRPr lang="hu-HU" sz="4400" dirty="0">
              <a:solidFill>
                <a:schemeClr val="accent6">
                  <a:lumMod val="50000"/>
                </a:schemeClr>
              </a:solidFill>
              <a:effectLst>
                <a:outerShdw blurRad="38100" dist="38100" dir="2700000" algn="tl">
                  <a:srgbClr val="000000">
                    <a:alpha val="43137"/>
                  </a:srgbClr>
                </a:outerShdw>
              </a:effectLst>
              <a:latin typeface="Gill Sans Ultra Bold" panose="020B0A02020104020203" pitchFamily="34" charset="0"/>
            </a:endParaRPr>
          </a:p>
        </p:txBody>
      </p:sp>
      <p:pic>
        <p:nvPicPr>
          <p:cNvPr id="12" name="Picture 11">
            <a:extLst>
              <a:ext uri="{FF2B5EF4-FFF2-40B4-BE49-F238E27FC236}">
                <a16:creationId xmlns:a16="http://schemas.microsoft.com/office/drawing/2014/main" id="{BA31BDA7-E90F-A5D7-CBA7-D347382A8F1D}"/>
              </a:ext>
            </a:extLst>
          </p:cNvPr>
          <p:cNvPicPr>
            <a:picLocks noChangeAspect="1"/>
          </p:cNvPicPr>
          <p:nvPr/>
        </p:nvPicPr>
        <p:blipFill rotWithShape="1">
          <a:blip r:embed="rId2">
            <a:extLst>
              <a:ext uri="{28A0092B-C50C-407E-A947-70E740481C1C}">
                <a14:useLocalDpi xmlns:a14="http://schemas.microsoft.com/office/drawing/2010/main" val="0"/>
              </a:ext>
            </a:extLst>
          </a:blip>
          <a:srcRect l="19275" t="14440" r="35256" b="17070"/>
          <a:stretch/>
        </p:blipFill>
        <p:spPr>
          <a:xfrm>
            <a:off x="2700175" y="2252350"/>
            <a:ext cx="1454931" cy="1463040"/>
          </a:xfrm>
          <a:prstGeom prst="ellipse">
            <a:avLst/>
          </a:prstGeom>
          <a:ln>
            <a:noFill/>
          </a:ln>
          <a:effectLst>
            <a:softEdge rad="112500"/>
          </a:effectLst>
        </p:spPr>
      </p:pic>
      <p:pic>
        <p:nvPicPr>
          <p:cNvPr id="14" name="Picture 13">
            <a:extLst>
              <a:ext uri="{FF2B5EF4-FFF2-40B4-BE49-F238E27FC236}">
                <a16:creationId xmlns:a16="http://schemas.microsoft.com/office/drawing/2014/main" id="{B14005F0-BD5B-2E77-5DB2-58CAB0D60DBC}"/>
              </a:ext>
            </a:extLst>
          </p:cNvPr>
          <p:cNvPicPr>
            <a:picLocks noChangeAspect="1"/>
          </p:cNvPicPr>
          <p:nvPr/>
        </p:nvPicPr>
        <p:blipFill rotWithShape="1">
          <a:blip r:embed="rId3">
            <a:extLst>
              <a:ext uri="{28A0092B-C50C-407E-A947-70E740481C1C}">
                <a14:useLocalDpi xmlns:a14="http://schemas.microsoft.com/office/drawing/2010/main" val="0"/>
              </a:ext>
            </a:extLst>
          </a:blip>
          <a:srcRect l="18097" t="22820" r="21654" b="35819"/>
          <a:stretch/>
        </p:blipFill>
        <p:spPr>
          <a:xfrm>
            <a:off x="568673" y="524871"/>
            <a:ext cx="1463040" cy="1505286"/>
          </a:xfrm>
          <a:prstGeom prst="ellipse">
            <a:avLst/>
          </a:prstGeom>
          <a:ln>
            <a:noFill/>
          </a:ln>
          <a:effectLst>
            <a:softEdge rad="112500"/>
          </a:effectLst>
        </p:spPr>
      </p:pic>
      <p:pic>
        <p:nvPicPr>
          <p:cNvPr id="22" name="Picture 21">
            <a:extLst>
              <a:ext uri="{FF2B5EF4-FFF2-40B4-BE49-F238E27FC236}">
                <a16:creationId xmlns:a16="http://schemas.microsoft.com/office/drawing/2014/main" id="{AA9CB72F-B28F-6E48-1D5A-6DC71BA6DDCB}"/>
              </a:ext>
            </a:extLst>
          </p:cNvPr>
          <p:cNvPicPr>
            <a:picLocks noChangeAspect="1"/>
          </p:cNvPicPr>
          <p:nvPr/>
        </p:nvPicPr>
        <p:blipFill rotWithShape="1">
          <a:blip r:embed="rId4">
            <a:extLst>
              <a:ext uri="{28A0092B-C50C-407E-A947-70E740481C1C}">
                <a14:useLocalDpi xmlns:a14="http://schemas.microsoft.com/office/drawing/2010/main" val="0"/>
              </a:ext>
            </a:extLst>
          </a:blip>
          <a:srcRect l="20693" t="21120" r="16332" b="36587"/>
          <a:stretch/>
        </p:blipFill>
        <p:spPr>
          <a:xfrm>
            <a:off x="568673" y="4238051"/>
            <a:ext cx="1451377" cy="1463040"/>
          </a:xfrm>
          <a:prstGeom prst="ellipse">
            <a:avLst/>
          </a:prstGeom>
          <a:ln>
            <a:noFill/>
          </a:ln>
          <a:effectLst>
            <a:softEdge rad="112500"/>
          </a:effectLst>
        </p:spPr>
      </p:pic>
      <p:pic>
        <p:nvPicPr>
          <p:cNvPr id="24" name="Picture 23">
            <a:extLst>
              <a:ext uri="{FF2B5EF4-FFF2-40B4-BE49-F238E27FC236}">
                <a16:creationId xmlns:a16="http://schemas.microsoft.com/office/drawing/2014/main" id="{E209750D-A866-CD6D-52FC-CDB20E22DEE8}"/>
              </a:ext>
            </a:extLst>
          </p:cNvPr>
          <p:cNvPicPr>
            <a:picLocks noChangeAspect="1"/>
          </p:cNvPicPr>
          <p:nvPr/>
        </p:nvPicPr>
        <p:blipFill rotWithShape="1">
          <a:blip r:embed="rId5">
            <a:extLst>
              <a:ext uri="{28A0092B-C50C-407E-A947-70E740481C1C}">
                <a14:useLocalDpi xmlns:a14="http://schemas.microsoft.com/office/drawing/2010/main" val="0"/>
              </a:ext>
            </a:extLst>
          </a:blip>
          <a:srcRect l="19149" t="27838" r="20462" b="26506"/>
          <a:stretch/>
        </p:blipFill>
        <p:spPr>
          <a:xfrm>
            <a:off x="10564874" y="548838"/>
            <a:ext cx="1451377" cy="1463040"/>
          </a:xfrm>
          <a:prstGeom prst="ellipse">
            <a:avLst/>
          </a:prstGeom>
          <a:ln>
            <a:noFill/>
          </a:ln>
          <a:effectLst>
            <a:softEdge rad="112500"/>
          </a:effectLst>
        </p:spPr>
      </p:pic>
      <p:pic>
        <p:nvPicPr>
          <p:cNvPr id="29" name="Picture 28">
            <a:extLst>
              <a:ext uri="{FF2B5EF4-FFF2-40B4-BE49-F238E27FC236}">
                <a16:creationId xmlns:a16="http://schemas.microsoft.com/office/drawing/2014/main" id="{A383608B-4354-7B59-02CE-3BBCA7C743D0}"/>
              </a:ext>
            </a:extLst>
          </p:cNvPr>
          <p:cNvPicPr>
            <a:picLocks noChangeAspect="1"/>
          </p:cNvPicPr>
          <p:nvPr/>
        </p:nvPicPr>
        <p:blipFill rotWithShape="1">
          <a:blip r:embed="rId6">
            <a:extLst>
              <a:ext uri="{28A0092B-C50C-407E-A947-70E740481C1C}">
                <a14:useLocalDpi xmlns:a14="http://schemas.microsoft.com/office/drawing/2010/main" val="0"/>
              </a:ext>
            </a:extLst>
          </a:blip>
          <a:srcRect l="10170" t="1753" r="9524" b="37533"/>
          <a:stretch/>
        </p:blipFill>
        <p:spPr>
          <a:xfrm>
            <a:off x="10564873" y="4238051"/>
            <a:ext cx="1451377" cy="1463041"/>
          </a:xfrm>
          <a:prstGeom prst="ellipse">
            <a:avLst/>
          </a:prstGeom>
          <a:ln>
            <a:noFill/>
          </a:ln>
          <a:effectLst>
            <a:softEdge rad="112500"/>
          </a:effectLst>
        </p:spPr>
      </p:pic>
      <p:pic>
        <p:nvPicPr>
          <p:cNvPr id="31" name="Picture 30">
            <a:extLst>
              <a:ext uri="{FF2B5EF4-FFF2-40B4-BE49-F238E27FC236}">
                <a16:creationId xmlns:a16="http://schemas.microsoft.com/office/drawing/2014/main" id="{F9A06FF7-5E90-D45C-90DC-6084B58F5CC7}"/>
              </a:ext>
            </a:extLst>
          </p:cNvPr>
          <p:cNvPicPr>
            <a:picLocks noChangeAspect="1"/>
          </p:cNvPicPr>
          <p:nvPr/>
        </p:nvPicPr>
        <p:blipFill rotWithShape="1">
          <a:blip r:embed="rId7">
            <a:extLst>
              <a:ext uri="{28A0092B-C50C-407E-A947-70E740481C1C}">
                <a14:useLocalDpi xmlns:a14="http://schemas.microsoft.com/office/drawing/2010/main" val="0"/>
              </a:ext>
            </a:extLst>
          </a:blip>
          <a:srcRect l="11582" t="1672" r="31634" b="40424"/>
          <a:stretch/>
        </p:blipFill>
        <p:spPr>
          <a:xfrm>
            <a:off x="8003171" y="2252349"/>
            <a:ext cx="1436748" cy="1463041"/>
          </a:xfrm>
          <a:prstGeom prst="ellipse">
            <a:avLst/>
          </a:prstGeom>
          <a:ln>
            <a:solidFill>
              <a:schemeClr val="accent1">
                <a:lumMod val="20000"/>
                <a:lumOff val="80000"/>
              </a:schemeClr>
            </a:solidFill>
          </a:ln>
          <a:effectLst>
            <a:softEdge rad="112500"/>
          </a:effectLst>
        </p:spPr>
      </p:pic>
    </p:spTree>
    <p:extLst>
      <p:ext uri="{BB962C8B-B14F-4D97-AF65-F5344CB8AC3E}">
        <p14:creationId xmlns:p14="http://schemas.microsoft.com/office/powerpoint/2010/main" val="2794035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842D1-601C-8D91-BCEF-EE740FB4BDC8}"/>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C4628CCA-11E2-22A8-C936-AF8714D1243E}"/>
              </a:ext>
            </a:extLst>
          </p:cNvPr>
          <p:cNvSpPr/>
          <p:nvPr/>
        </p:nvSpPr>
        <p:spPr>
          <a:xfrm>
            <a:off x="0" y="0"/>
            <a:ext cx="13019141"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39" name="TextBox 38">
            <a:extLst>
              <a:ext uri="{FF2B5EF4-FFF2-40B4-BE49-F238E27FC236}">
                <a16:creationId xmlns:a16="http://schemas.microsoft.com/office/drawing/2014/main" id="{6AB30C5C-D19F-D353-8CEC-08147C6E689E}"/>
              </a:ext>
            </a:extLst>
          </p:cNvPr>
          <p:cNvSpPr txBox="1"/>
          <p:nvPr/>
        </p:nvSpPr>
        <p:spPr>
          <a:xfrm>
            <a:off x="497427" y="99655"/>
            <a:ext cx="731914" cy="1569660"/>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68" name="Rectangle 67">
            <a:extLst>
              <a:ext uri="{FF2B5EF4-FFF2-40B4-BE49-F238E27FC236}">
                <a16:creationId xmlns:a16="http://schemas.microsoft.com/office/drawing/2014/main" id="{858CBE4F-4BF9-F3DF-15C8-3C82770C1DE6}"/>
              </a:ext>
            </a:extLst>
          </p:cNvPr>
          <p:cNvSpPr/>
          <p:nvPr/>
        </p:nvSpPr>
        <p:spPr>
          <a:xfrm>
            <a:off x="13847136" y="0"/>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69" name="TextBox 68">
            <a:extLst>
              <a:ext uri="{FF2B5EF4-FFF2-40B4-BE49-F238E27FC236}">
                <a16:creationId xmlns:a16="http://schemas.microsoft.com/office/drawing/2014/main" id="{DEBE84EE-82F1-2F27-6783-D2B3CC18BAC1}"/>
              </a:ext>
            </a:extLst>
          </p:cNvPr>
          <p:cNvSpPr txBox="1"/>
          <p:nvPr/>
        </p:nvSpPr>
        <p:spPr>
          <a:xfrm>
            <a:off x="14182987" y="2077341"/>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0" name="Isosceles Triangle 69">
            <a:extLst>
              <a:ext uri="{FF2B5EF4-FFF2-40B4-BE49-F238E27FC236}">
                <a16:creationId xmlns:a16="http://schemas.microsoft.com/office/drawing/2014/main" id="{091EDFDE-F97C-07DB-F3FE-672A4DACE147}"/>
              </a:ext>
            </a:extLst>
          </p:cNvPr>
          <p:cNvSpPr/>
          <p:nvPr/>
        </p:nvSpPr>
        <p:spPr>
          <a:xfrm rot="5400000">
            <a:off x="16610264"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1" name="TextBox 70">
            <a:extLst>
              <a:ext uri="{FF2B5EF4-FFF2-40B4-BE49-F238E27FC236}">
                <a16:creationId xmlns:a16="http://schemas.microsoft.com/office/drawing/2014/main" id="{C5F9DF22-EAE0-5258-0FD0-7CEE875E8231}"/>
              </a:ext>
            </a:extLst>
          </p:cNvPr>
          <p:cNvSpPr txBox="1"/>
          <p:nvPr/>
        </p:nvSpPr>
        <p:spPr>
          <a:xfrm>
            <a:off x="14670741" y="497466"/>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2" name="Rectangle 71">
            <a:extLst>
              <a:ext uri="{FF2B5EF4-FFF2-40B4-BE49-F238E27FC236}">
                <a16:creationId xmlns:a16="http://schemas.microsoft.com/office/drawing/2014/main" id="{D7F09C00-9268-D389-416C-4BB1B78EF8F5}"/>
              </a:ext>
            </a:extLst>
          </p:cNvPr>
          <p:cNvSpPr/>
          <p:nvPr/>
        </p:nvSpPr>
        <p:spPr>
          <a:xfrm>
            <a:off x="13531916"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3" name="Isosceles Triangle 72">
            <a:extLst>
              <a:ext uri="{FF2B5EF4-FFF2-40B4-BE49-F238E27FC236}">
                <a16:creationId xmlns:a16="http://schemas.microsoft.com/office/drawing/2014/main" id="{5CD9CCFC-5EA1-CDF1-802C-A5A141695DAD}"/>
              </a:ext>
            </a:extLst>
          </p:cNvPr>
          <p:cNvSpPr/>
          <p:nvPr/>
        </p:nvSpPr>
        <p:spPr>
          <a:xfrm rot="5400000">
            <a:off x="16208277"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TextBox 73">
            <a:extLst>
              <a:ext uri="{FF2B5EF4-FFF2-40B4-BE49-F238E27FC236}">
                <a16:creationId xmlns:a16="http://schemas.microsoft.com/office/drawing/2014/main" id="{AF7E6EF5-8D8E-18EC-5BE5-4542099EA5DB}"/>
              </a:ext>
            </a:extLst>
          </p:cNvPr>
          <p:cNvSpPr txBox="1"/>
          <p:nvPr/>
        </p:nvSpPr>
        <p:spPr>
          <a:xfrm>
            <a:off x="13694170"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5" name="TextBox 74">
            <a:extLst>
              <a:ext uri="{FF2B5EF4-FFF2-40B4-BE49-F238E27FC236}">
                <a16:creationId xmlns:a16="http://schemas.microsoft.com/office/drawing/2014/main" id="{544AA7C9-530E-FA46-2982-9F151F16DFE6}"/>
              </a:ext>
            </a:extLst>
          </p:cNvPr>
          <p:cNvSpPr txBox="1"/>
          <p:nvPr/>
        </p:nvSpPr>
        <p:spPr>
          <a:xfrm>
            <a:off x="14176974"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38AEDD6D-772A-39AA-D901-7D581657001F}"/>
              </a:ext>
            </a:extLst>
          </p:cNvPr>
          <p:cNvSpPr txBox="1"/>
          <p:nvPr/>
        </p:nvSpPr>
        <p:spPr>
          <a:xfrm>
            <a:off x="13963020"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7" name="Rectangle 76">
            <a:extLst>
              <a:ext uri="{FF2B5EF4-FFF2-40B4-BE49-F238E27FC236}">
                <a16:creationId xmlns:a16="http://schemas.microsoft.com/office/drawing/2014/main" id="{785383C0-45B0-56C3-36BF-16F28E682FCC}"/>
              </a:ext>
            </a:extLst>
          </p:cNvPr>
          <p:cNvSpPr/>
          <p:nvPr/>
        </p:nvSpPr>
        <p:spPr>
          <a:xfrm>
            <a:off x="13019141" y="0"/>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8" name="Isosceles Triangle 77">
            <a:extLst>
              <a:ext uri="{FF2B5EF4-FFF2-40B4-BE49-F238E27FC236}">
                <a16:creationId xmlns:a16="http://schemas.microsoft.com/office/drawing/2014/main" id="{2F56799D-1FB7-53AE-FBF8-CAA8B1FF8704}"/>
              </a:ext>
            </a:extLst>
          </p:cNvPr>
          <p:cNvSpPr/>
          <p:nvPr/>
        </p:nvSpPr>
        <p:spPr>
          <a:xfrm rot="5400000">
            <a:off x="15751033" y="1027730"/>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9" name="TextBox 78">
            <a:extLst>
              <a:ext uri="{FF2B5EF4-FFF2-40B4-BE49-F238E27FC236}">
                <a16:creationId xmlns:a16="http://schemas.microsoft.com/office/drawing/2014/main" id="{3CC59049-014E-43D7-B285-252D7E7D4DF8}"/>
              </a:ext>
            </a:extLst>
          </p:cNvPr>
          <p:cNvSpPr txBox="1"/>
          <p:nvPr/>
        </p:nvSpPr>
        <p:spPr>
          <a:xfrm>
            <a:off x="13234345" y="2150557"/>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0" name="TextBox 79">
            <a:extLst>
              <a:ext uri="{FF2B5EF4-FFF2-40B4-BE49-F238E27FC236}">
                <a16:creationId xmlns:a16="http://schemas.microsoft.com/office/drawing/2014/main" id="{5EB651E4-A0EA-4EFD-49D7-11DEBCD1881B}"/>
              </a:ext>
            </a:extLst>
          </p:cNvPr>
          <p:cNvSpPr txBox="1"/>
          <p:nvPr/>
        </p:nvSpPr>
        <p:spPr>
          <a:xfrm>
            <a:off x="13908344" y="498731"/>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0084B626-726D-97A4-516D-3684B4E0CDB3}"/>
              </a:ext>
            </a:extLst>
          </p:cNvPr>
          <p:cNvSpPr txBox="1"/>
          <p:nvPr/>
        </p:nvSpPr>
        <p:spPr>
          <a:xfrm>
            <a:off x="13377645" y="3089795"/>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15" name="Isosceles Triangle 14">
            <a:extLst>
              <a:ext uri="{FF2B5EF4-FFF2-40B4-BE49-F238E27FC236}">
                <a16:creationId xmlns:a16="http://schemas.microsoft.com/office/drawing/2014/main" id="{748D942D-8883-D2C7-D0B2-D0721B345BB4}"/>
              </a:ext>
            </a:extLst>
          </p:cNvPr>
          <p:cNvSpPr/>
          <p:nvPr/>
        </p:nvSpPr>
        <p:spPr>
          <a:xfrm rot="5400000">
            <a:off x="12679309" y="1020195"/>
            <a:ext cx="1184886"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2" name="TextBox 1">
            <a:extLst>
              <a:ext uri="{FF2B5EF4-FFF2-40B4-BE49-F238E27FC236}">
                <a16:creationId xmlns:a16="http://schemas.microsoft.com/office/drawing/2014/main" id="{AA3050DA-4FC6-4FCB-B3C8-D8374EC15480}"/>
              </a:ext>
            </a:extLst>
          </p:cNvPr>
          <p:cNvSpPr txBox="1"/>
          <p:nvPr/>
        </p:nvSpPr>
        <p:spPr>
          <a:xfrm>
            <a:off x="1726768" y="1473968"/>
            <a:ext cx="10387584" cy="4154984"/>
          </a:xfrm>
          <a:prstGeom prst="rect">
            <a:avLst/>
          </a:prstGeom>
          <a:noFill/>
        </p:spPr>
        <p:txBody>
          <a:bodyPr wrap="square" rtlCol="0">
            <a:spAutoFit/>
          </a:bodyPr>
          <a:lstStyle/>
          <a:p>
            <a:r>
              <a:rPr lang="en-US" sz="4400" dirty="0">
                <a:solidFill>
                  <a:schemeClr val="bg1"/>
                </a:solidFill>
                <a:latin typeface="Gill Sans Ultra Bold" panose="020B0A02020104020203" pitchFamily="34" charset="0"/>
              </a:rPr>
              <a:t>Our purpose is to spread awareness amongst people regarding global issues and to educate them with various activities appealing to old and young alike.</a:t>
            </a:r>
            <a:endParaRPr lang="hu-HU" sz="4400"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505689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41221-5DF3-DB8F-7465-E62ED438A1C4}"/>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5731B20F-9935-202A-5850-15EF8E575F09}"/>
              </a:ext>
            </a:extLst>
          </p:cNvPr>
          <p:cNvSpPr/>
          <p:nvPr/>
        </p:nvSpPr>
        <p:spPr>
          <a:xfrm>
            <a:off x="9096479" y="0"/>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B63A6B21-AFC7-103B-A963-0B2B60DC7E44}"/>
              </a:ext>
            </a:extLst>
          </p:cNvPr>
          <p:cNvSpPr txBox="1"/>
          <p:nvPr/>
        </p:nvSpPr>
        <p:spPr>
          <a:xfrm>
            <a:off x="9432330" y="2077341"/>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2A283F26-C980-6BD7-2F9B-727CCE705532}"/>
              </a:ext>
            </a:extLst>
          </p:cNvPr>
          <p:cNvSpPr/>
          <p:nvPr/>
        </p:nvSpPr>
        <p:spPr>
          <a:xfrm rot="5400000">
            <a:off x="11859607"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39BC0717-1785-A8DB-5ED6-220A88F64743}"/>
              </a:ext>
            </a:extLst>
          </p:cNvPr>
          <p:cNvSpPr txBox="1"/>
          <p:nvPr/>
        </p:nvSpPr>
        <p:spPr>
          <a:xfrm>
            <a:off x="9920084" y="497466"/>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FE503FA1-F867-687F-529E-DC99BFD4218C}"/>
              </a:ext>
            </a:extLst>
          </p:cNvPr>
          <p:cNvSpPr/>
          <p:nvPr/>
        </p:nvSpPr>
        <p:spPr>
          <a:xfrm>
            <a:off x="6093344"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Isosceles Triangle 73">
            <a:extLst>
              <a:ext uri="{FF2B5EF4-FFF2-40B4-BE49-F238E27FC236}">
                <a16:creationId xmlns:a16="http://schemas.microsoft.com/office/drawing/2014/main" id="{CB7A56F2-3E05-B998-2C94-AC2F5B35EDB6}"/>
              </a:ext>
            </a:extLst>
          </p:cNvPr>
          <p:cNvSpPr/>
          <p:nvPr/>
        </p:nvSpPr>
        <p:spPr>
          <a:xfrm rot="5400000">
            <a:off x="8769705"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E8F74609-0120-2577-4ABD-D6DE8575C974}"/>
              </a:ext>
            </a:extLst>
          </p:cNvPr>
          <p:cNvSpPr txBox="1"/>
          <p:nvPr/>
        </p:nvSpPr>
        <p:spPr>
          <a:xfrm>
            <a:off x="6255598"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6F8E5356-AF80-9CC2-3132-17BC1458DE8C}"/>
              </a:ext>
            </a:extLst>
          </p:cNvPr>
          <p:cNvSpPr txBox="1"/>
          <p:nvPr/>
        </p:nvSpPr>
        <p:spPr>
          <a:xfrm>
            <a:off x="6738402"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090C88AD-0540-3323-D496-DACCA63FC524}"/>
              </a:ext>
            </a:extLst>
          </p:cNvPr>
          <p:cNvSpPr txBox="1"/>
          <p:nvPr/>
        </p:nvSpPr>
        <p:spPr>
          <a:xfrm>
            <a:off x="6524448"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ADDD3680-2CE1-F2F2-D6F2-C15714693349}"/>
              </a:ext>
            </a:extLst>
          </p:cNvPr>
          <p:cNvSpPr/>
          <p:nvPr/>
        </p:nvSpPr>
        <p:spPr>
          <a:xfrm>
            <a:off x="3043770" y="-1340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6064A841-FFCE-C0FC-F0BE-D495F519C47E}"/>
              </a:ext>
            </a:extLst>
          </p:cNvPr>
          <p:cNvSpPr/>
          <p:nvPr/>
        </p:nvSpPr>
        <p:spPr>
          <a:xfrm rot="5400000">
            <a:off x="5785810" y="1012092"/>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FB96E973-8794-E892-B7C8-FA617905E410}"/>
              </a:ext>
            </a:extLst>
          </p:cNvPr>
          <p:cNvSpPr txBox="1"/>
          <p:nvPr/>
        </p:nvSpPr>
        <p:spPr>
          <a:xfrm>
            <a:off x="3269122" y="2134919"/>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CE0967F2-D048-FD0A-A0BB-FDF31AFFE2D3}"/>
              </a:ext>
            </a:extLst>
          </p:cNvPr>
          <p:cNvSpPr txBox="1"/>
          <p:nvPr/>
        </p:nvSpPr>
        <p:spPr>
          <a:xfrm>
            <a:off x="3943121" y="483093"/>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AB2381F0-A4A4-D62F-9587-2CD5D2A8C13D}"/>
              </a:ext>
            </a:extLst>
          </p:cNvPr>
          <p:cNvSpPr txBox="1"/>
          <p:nvPr/>
        </p:nvSpPr>
        <p:spPr>
          <a:xfrm>
            <a:off x="3412422" y="3074157"/>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1727CC18-3557-07BC-73EB-9302D0609E00}"/>
              </a:ext>
            </a:extLst>
          </p:cNvPr>
          <p:cNvSpPr/>
          <p:nvPr/>
        </p:nvSpPr>
        <p:spPr>
          <a:xfrm rot="5400000">
            <a:off x="2696485" y="1020613"/>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8284C3B4-D974-2C01-A32B-1EE214F5BDF6}"/>
              </a:ext>
            </a:extLst>
          </p:cNvPr>
          <p:cNvSpPr/>
          <p:nvPr/>
        </p:nvSpPr>
        <p:spPr>
          <a:xfrm>
            <a:off x="0" y="0"/>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97F884BB-FE95-BCED-E584-8ED335C59EE3}"/>
              </a:ext>
            </a:extLst>
          </p:cNvPr>
          <p:cNvSpPr txBox="1"/>
          <p:nvPr/>
        </p:nvSpPr>
        <p:spPr>
          <a:xfrm>
            <a:off x="81723" y="2135296"/>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E35FD4A9-D91D-4B9E-CA31-C158D482D89B}"/>
              </a:ext>
            </a:extLst>
          </p:cNvPr>
          <p:cNvSpPr txBox="1"/>
          <p:nvPr/>
        </p:nvSpPr>
        <p:spPr>
          <a:xfrm>
            <a:off x="1083794" y="495690"/>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CF27B164-F0F0-5023-B126-1769327D6644}"/>
              </a:ext>
            </a:extLst>
          </p:cNvPr>
          <p:cNvSpPr txBox="1"/>
          <p:nvPr/>
        </p:nvSpPr>
        <p:spPr>
          <a:xfrm>
            <a:off x="302660" y="2995950"/>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346176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BE45E-4578-AD73-100A-FEE015A1088B}"/>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DA564BA3-D19E-9E7D-617A-08C021A67755}"/>
              </a:ext>
            </a:extLst>
          </p:cNvPr>
          <p:cNvSpPr/>
          <p:nvPr/>
        </p:nvSpPr>
        <p:spPr>
          <a:xfrm>
            <a:off x="12613161" y="-37978"/>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49" name="TextBox 48">
            <a:extLst>
              <a:ext uri="{FF2B5EF4-FFF2-40B4-BE49-F238E27FC236}">
                <a16:creationId xmlns:a16="http://schemas.microsoft.com/office/drawing/2014/main" id="{B6595AD0-1FBD-51F7-68EB-D8C92F2713CF}"/>
              </a:ext>
            </a:extLst>
          </p:cNvPr>
          <p:cNvSpPr txBox="1"/>
          <p:nvPr/>
        </p:nvSpPr>
        <p:spPr>
          <a:xfrm>
            <a:off x="12949012" y="2039363"/>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50" name="Isosceles Triangle 49">
            <a:extLst>
              <a:ext uri="{FF2B5EF4-FFF2-40B4-BE49-F238E27FC236}">
                <a16:creationId xmlns:a16="http://schemas.microsoft.com/office/drawing/2014/main" id="{0ADD0F55-52DE-CABC-4C09-340EDDD31D12}"/>
              </a:ext>
            </a:extLst>
          </p:cNvPr>
          <p:cNvSpPr/>
          <p:nvPr/>
        </p:nvSpPr>
        <p:spPr>
          <a:xfrm rot="5400000">
            <a:off x="15376289" y="990022"/>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52" name="TextBox 51">
            <a:extLst>
              <a:ext uri="{FF2B5EF4-FFF2-40B4-BE49-F238E27FC236}">
                <a16:creationId xmlns:a16="http://schemas.microsoft.com/office/drawing/2014/main" id="{09BD9656-CAF5-842A-C616-3B21E6D2331C}"/>
              </a:ext>
            </a:extLst>
          </p:cNvPr>
          <p:cNvSpPr txBox="1"/>
          <p:nvPr/>
        </p:nvSpPr>
        <p:spPr>
          <a:xfrm>
            <a:off x="13436766" y="459488"/>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54" name="Rectangle 53">
            <a:extLst>
              <a:ext uri="{FF2B5EF4-FFF2-40B4-BE49-F238E27FC236}">
                <a16:creationId xmlns:a16="http://schemas.microsoft.com/office/drawing/2014/main" id="{01A78975-80C8-080A-5C0A-4D95E976FCAE}"/>
              </a:ext>
            </a:extLst>
          </p:cNvPr>
          <p:cNvSpPr/>
          <p:nvPr/>
        </p:nvSpPr>
        <p:spPr>
          <a:xfrm>
            <a:off x="12182057" y="-2680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5" name="Isosceles Triangle 54">
            <a:extLst>
              <a:ext uri="{FF2B5EF4-FFF2-40B4-BE49-F238E27FC236}">
                <a16:creationId xmlns:a16="http://schemas.microsoft.com/office/drawing/2014/main" id="{FC440709-F542-AA24-0FD4-96D29FB52613}"/>
              </a:ext>
            </a:extLst>
          </p:cNvPr>
          <p:cNvSpPr/>
          <p:nvPr/>
        </p:nvSpPr>
        <p:spPr>
          <a:xfrm rot="5400000">
            <a:off x="14858418" y="99910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6" name="TextBox 55">
            <a:extLst>
              <a:ext uri="{FF2B5EF4-FFF2-40B4-BE49-F238E27FC236}">
                <a16:creationId xmlns:a16="http://schemas.microsoft.com/office/drawing/2014/main" id="{C667FDFD-E98E-0742-1E4D-3968C4888FED}"/>
              </a:ext>
            </a:extLst>
          </p:cNvPr>
          <p:cNvSpPr txBox="1"/>
          <p:nvPr/>
        </p:nvSpPr>
        <p:spPr>
          <a:xfrm>
            <a:off x="12344311" y="204241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57" name="TextBox 56">
            <a:extLst>
              <a:ext uri="{FF2B5EF4-FFF2-40B4-BE49-F238E27FC236}">
                <a16:creationId xmlns:a16="http://schemas.microsoft.com/office/drawing/2014/main" id="{4AC19728-D367-06C5-476A-694D4EEB11AF}"/>
              </a:ext>
            </a:extLst>
          </p:cNvPr>
          <p:cNvSpPr txBox="1"/>
          <p:nvPr/>
        </p:nvSpPr>
        <p:spPr>
          <a:xfrm>
            <a:off x="12827115" y="46985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58" name="TextBox 57">
            <a:extLst>
              <a:ext uri="{FF2B5EF4-FFF2-40B4-BE49-F238E27FC236}">
                <a16:creationId xmlns:a16="http://schemas.microsoft.com/office/drawing/2014/main" id="{FBA0EF9D-732E-31B5-0D37-F34553DFF31D}"/>
              </a:ext>
            </a:extLst>
          </p:cNvPr>
          <p:cNvSpPr txBox="1"/>
          <p:nvPr/>
        </p:nvSpPr>
        <p:spPr>
          <a:xfrm>
            <a:off x="12613161" y="333733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69" name="Isosceles Triangle 68">
            <a:extLst>
              <a:ext uri="{FF2B5EF4-FFF2-40B4-BE49-F238E27FC236}">
                <a16:creationId xmlns:a16="http://schemas.microsoft.com/office/drawing/2014/main" id="{94F5B8EA-27DC-2757-3620-D7C878F725D9}"/>
              </a:ext>
            </a:extLst>
          </p:cNvPr>
          <p:cNvSpPr/>
          <p:nvPr/>
        </p:nvSpPr>
        <p:spPr>
          <a:xfrm rot="5400000">
            <a:off x="-970659" y="1031783"/>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0" name="Rectangle 69">
            <a:extLst>
              <a:ext uri="{FF2B5EF4-FFF2-40B4-BE49-F238E27FC236}">
                <a16:creationId xmlns:a16="http://schemas.microsoft.com/office/drawing/2014/main" id="{D3923A25-AA95-6AED-ED76-28DE7194EB32}"/>
              </a:ext>
            </a:extLst>
          </p:cNvPr>
          <p:cNvSpPr/>
          <p:nvPr/>
        </p:nvSpPr>
        <p:spPr>
          <a:xfrm>
            <a:off x="-3636605" y="0"/>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1" name="TextBox 70">
            <a:extLst>
              <a:ext uri="{FF2B5EF4-FFF2-40B4-BE49-F238E27FC236}">
                <a16:creationId xmlns:a16="http://schemas.microsoft.com/office/drawing/2014/main" id="{41C5CAF5-2512-195A-5193-1F63378A8CFD}"/>
              </a:ext>
            </a:extLst>
          </p:cNvPr>
          <p:cNvSpPr txBox="1"/>
          <p:nvPr/>
        </p:nvSpPr>
        <p:spPr>
          <a:xfrm>
            <a:off x="-3585422" y="2097318"/>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72" name="TextBox 71">
            <a:extLst>
              <a:ext uri="{FF2B5EF4-FFF2-40B4-BE49-F238E27FC236}">
                <a16:creationId xmlns:a16="http://schemas.microsoft.com/office/drawing/2014/main" id="{01B6DA54-019D-49BD-7AEA-E7C1E06457B7}"/>
              </a:ext>
            </a:extLst>
          </p:cNvPr>
          <p:cNvSpPr txBox="1"/>
          <p:nvPr/>
        </p:nvSpPr>
        <p:spPr>
          <a:xfrm>
            <a:off x="-2583351" y="457712"/>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73" name="TextBox 72">
            <a:extLst>
              <a:ext uri="{FF2B5EF4-FFF2-40B4-BE49-F238E27FC236}">
                <a16:creationId xmlns:a16="http://schemas.microsoft.com/office/drawing/2014/main" id="{154290F2-8002-A2FB-9370-A0C7C315108C}"/>
              </a:ext>
            </a:extLst>
          </p:cNvPr>
          <p:cNvSpPr txBox="1"/>
          <p:nvPr/>
        </p:nvSpPr>
        <p:spPr>
          <a:xfrm>
            <a:off x="-3364485" y="2957972"/>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29" name="Rectangle 28">
            <a:extLst>
              <a:ext uri="{FF2B5EF4-FFF2-40B4-BE49-F238E27FC236}">
                <a16:creationId xmlns:a16="http://schemas.microsoft.com/office/drawing/2014/main" id="{7DD1CA4B-4178-57EA-0172-06355745B2D8}"/>
              </a:ext>
            </a:extLst>
          </p:cNvPr>
          <p:cNvSpPr/>
          <p:nvPr/>
        </p:nvSpPr>
        <p:spPr>
          <a:xfrm>
            <a:off x="-567512" y="-13404"/>
            <a:ext cx="12791435"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30" name="Isosceles Triangle 29">
            <a:extLst>
              <a:ext uri="{FF2B5EF4-FFF2-40B4-BE49-F238E27FC236}">
                <a16:creationId xmlns:a16="http://schemas.microsoft.com/office/drawing/2014/main" id="{79978C7E-61F5-DD93-27D8-866EED1FFD7C}"/>
              </a:ext>
            </a:extLst>
          </p:cNvPr>
          <p:cNvSpPr/>
          <p:nvPr/>
        </p:nvSpPr>
        <p:spPr>
          <a:xfrm rot="5400000">
            <a:off x="11855763" y="998770"/>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6" name="TextBox 65">
            <a:extLst>
              <a:ext uri="{FF2B5EF4-FFF2-40B4-BE49-F238E27FC236}">
                <a16:creationId xmlns:a16="http://schemas.microsoft.com/office/drawing/2014/main" id="{AC2F78D6-AEE6-3705-7E23-BF750F130C44}"/>
              </a:ext>
            </a:extLst>
          </p:cNvPr>
          <p:cNvSpPr txBox="1"/>
          <p:nvPr/>
        </p:nvSpPr>
        <p:spPr>
          <a:xfrm>
            <a:off x="257272" y="-3541"/>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64" name="TextBox 63">
            <a:extLst>
              <a:ext uri="{FF2B5EF4-FFF2-40B4-BE49-F238E27FC236}">
                <a16:creationId xmlns:a16="http://schemas.microsoft.com/office/drawing/2014/main" id="{075A2222-B4F8-A654-76A1-64AB9050CA64}"/>
              </a:ext>
            </a:extLst>
          </p:cNvPr>
          <p:cNvSpPr txBox="1"/>
          <p:nvPr/>
        </p:nvSpPr>
        <p:spPr>
          <a:xfrm>
            <a:off x="-6634156" y="2096566"/>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67" name="TextBox 66">
            <a:extLst>
              <a:ext uri="{FF2B5EF4-FFF2-40B4-BE49-F238E27FC236}">
                <a16:creationId xmlns:a16="http://schemas.microsoft.com/office/drawing/2014/main" id="{DA685003-5140-1B76-7E93-DA3D4A36B12B}"/>
              </a:ext>
            </a:extLst>
          </p:cNvPr>
          <p:cNvSpPr txBox="1"/>
          <p:nvPr/>
        </p:nvSpPr>
        <p:spPr>
          <a:xfrm>
            <a:off x="-6491541" y="2875666"/>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5" name="TextBox 4">
            <a:extLst>
              <a:ext uri="{FF2B5EF4-FFF2-40B4-BE49-F238E27FC236}">
                <a16:creationId xmlns:a16="http://schemas.microsoft.com/office/drawing/2014/main" id="{0739C228-CD7D-69FE-6A73-A3BA312B19C5}"/>
              </a:ext>
            </a:extLst>
          </p:cNvPr>
          <p:cNvSpPr txBox="1"/>
          <p:nvPr/>
        </p:nvSpPr>
        <p:spPr>
          <a:xfrm>
            <a:off x="491792" y="1796465"/>
            <a:ext cx="7117156" cy="2031325"/>
          </a:xfrm>
          <a:prstGeom prst="rect">
            <a:avLst/>
          </a:prstGeom>
          <a:noFill/>
        </p:spPr>
        <p:txBody>
          <a:bodyPr wrap="square" rtlCol="0">
            <a:spAutoFit/>
          </a:bodyPr>
          <a:lstStyle/>
          <a:p>
            <a:pPr indent="182880"/>
            <a:r>
              <a:rPr lang="en-US" dirty="0">
                <a:solidFill>
                  <a:schemeClr val="bg1"/>
                </a:solidFill>
                <a:latin typeface="Gill Sans Ultra Bold" panose="020B0A02020104020203" pitchFamily="34" charset="0"/>
              </a:rPr>
              <a:t>Our website offers many activities such as:</a:t>
            </a:r>
          </a:p>
          <a:p>
            <a:pPr indent="182880"/>
            <a:endParaRPr lang="en-US" dirty="0">
              <a:solidFill>
                <a:schemeClr val="bg1"/>
              </a:solidFill>
              <a:latin typeface="Gill Sans Ultra Bold" panose="020B0A02020104020203" pitchFamily="34" charset="0"/>
            </a:endParaRPr>
          </a:p>
          <a:p>
            <a:pPr indent="182880"/>
            <a:r>
              <a:rPr lang="en-US" dirty="0">
                <a:solidFill>
                  <a:schemeClr val="bg1"/>
                </a:solidFill>
                <a:latin typeface="Gill Sans Ultra Bold" panose="020B0A02020104020203" pitchFamily="34" charset="0"/>
              </a:rPr>
              <a:t>	- minigames where the user receives 	informative messages;</a:t>
            </a:r>
          </a:p>
          <a:p>
            <a:pPr indent="182880"/>
            <a:endParaRPr lang="en-US" dirty="0">
              <a:solidFill>
                <a:schemeClr val="bg1"/>
              </a:solidFill>
              <a:latin typeface="Gill Sans Ultra Bold" panose="020B0A02020104020203" pitchFamily="34" charset="0"/>
            </a:endParaRPr>
          </a:p>
          <a:p>
            <a:pPr indent="182880"/>
            <a:r>
              <a:rPr lang="en-US" dirty="0">
                <a:solidFill>
                  <a:schemeClr val="bg1"/>
                </a:solidFill>
                <a:latin typeface="Gill Sans Ultra Bold" panose="020B0A02020104020203" pitchFamily="34" charset="0"/>
              </a:rPr>
              <a:t>	- Interactive maps the user can look at 	and learn at the same time;</a:t>
            </a:r>
            <a:endParaRPr lang="hu-HU" dirty="0">
              <a:solidFill>
                <a:schemeClr val="bg1"/>
              </a:solidFill>
              <a:latin typeface="Gill Sans Ultra Bold" panose="020B0A02020104020203" pitchFamily="34" charset="0"/>
            </a:endParaRPr>
          </a:p>
        </p:txBody>
      </p:sp>
      <p:sp>
        <p:nvSpPr>
          <p:cNvPr id="12" name="TextBox 11">
            <a:extLst>
              <a:ext uri="{FF2B5EF4-FFF2-40B4-BE49-F238E27FC236}">
                <a16:creationId xmlns:a16="http://schemas.microsoft.com/office/drawing/2014/main" id="{B23AD82D-987F-2016-E9D4-8A3D835C7273}"/>
              </a:ext>
            </a:extLst>
          </p:cNvPr>
          <p:cNvSpPr txBox="1"/>
          <p:nvPr/>
        </p:nvSpPr>
        <p:spPr>
          <a:xfrm>
            <a:off x="1998719" y="469851"/>
            <a:ext cx="7130360" cy="646331"/>
          </a:xfrm>
          <a:prstGeom prst="rect">
            <a:avLst/>
          </a:prstGeom>
          <a:noFill/>
        </p:spPr>
        <p:txBody>
          <a:bodyPr wrap="square" rtlCol="0">
            <a:spAutoFit/>
          </a:bodyPr>
          <a:lstStyle/>
          <a:p>
            <a:r>
              <a:rPr lang="en-US" dirty="0">
                <a:solidFill>
                  <a:schemeClr val="bg1"/>
                </a:solidFill>
                <a:latin typeface="Gill Sans Ultra Bold" panose="020B0A02020104020203" pitchFamily="34" charset="0"/>
              </a:rPr>
              <a:t>Users can create an account and scroll through various options.</a:t>
            </a:r>
            <a:endParaRPr lang="hu-HU" dirty="0">
              <a:solidFill>
                <a:schemeClr val="bg1"/>
              </a:solidFill>
              <a:latin typeface="Gill Sans Ultra Bold" panose="020B0A02020104020203" pitchFamily="34" charset="0"/>
            </a:endParaRPr>
          </a:p>
        </p:txBody>
      </p:sp>
      <p:pic>
        <p:nvPicPr>
          <p:cNvPr id="24" name="WhatsApp Video 2024-10-06 at 10.45.37">
            <a:hlinkClick r:id="" action="ppaction://media"/>
            <a:extLst>
              <a:ext uri="{FF2B5EF4-FFF2-40B4-BE49-F238E27FC236}">
                <a16:creationId xmlns:a16="http://schemas.microsoft.com/office/drawing/2014/main" id="{0C5CA656-766E-ED4D-C721-5CEEDB6DA856}"/>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9312689" y="517910"/>
            <a:ext cx="2525274" cy="1578656"/>
          </a:xfrm>
          <a:prstGeom prst="rect">
            <a:avLst/>
          </a:prstGeom>
          <a:ln w="63500" cap="sq">
            <a:solidFill>
              <a:schemeClr val="accent6">
                <a:lumMod val="50000"/>
              </a:schemeClr>
            </a:solidFill>
            <a:prstDash val="solid"/>
            <a:miter lim="800000"/>
          </a:ln>
          <a:effectLst/>
          <a:scene3d>
            <a:camera prst="orthographicFront"/>
            <a:lightRig rig="soft" dir="t"/>
          </a:scene3d>
          <a:sp3d contourW="6350">
            <a:contourClr>
              <a:srgbClr val="000000"/>
            </a:contourClr>
          </a:sp3d>
        </p:spPr>
      </p:pic>
      <p:pic>
        <p:nvPicPr>
          <p:cNvPr id="25" name="WhatsApp Video 2024-10-06 at 09.20.29">
            <a:hlinkClick r:id="" action="ppaction://media"/>
            <a:extLst>
              <a:ext uri="{FF2B5EF4-FFF2-40B4-BE49-F238E27FC236}">
                <a16:creationId xmlns:a16="http://schemas.microsoft.com/office/drawing/2014/main" id="{51206BF5-E1D4-CCD2-9DA9-DCB732E2D282}"/>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9564519" y="2622703"/>
            <a:ext cx="2306864" cy="1688350"/>
          </a:xfrm>
          <a:prstGeom prst="rect">
            <a:avLst/>
          </a:prstGeom>
          <a:ln w="63500" cap="sq">
            <a:solidFill>
              <a:schemeClr val="accent6">
                <a:lumMod val="50000"/>
              </a:schemeClr>
            </a:solidFill>
            <a:prstDash val="solid"/>
            <a:miter lim="800000"/>
          </a:ln>
          <a:effectLst/>
          <a:scene3d>
            <a:camera prst="orthographicFront"/>
            <a:lightRig rig="soft" dir="t"/>
          </a:scene3d>
          <a:sp3d contourW="6350">
            <a:contourClr>
              <a:srgbClr val="000000"/>
            </a:contourClr>
          </a:sp3d>
        </p:spPr>
      </p:pic>
      <p:sp>
        <p:nvSpPr>
          <p:cNvPr id="17" name="TextBox 16">
            <a:extLst>
              <a:ext uri="{FF2B5EF4-FFF2-40B4-BE49-F238E27FC236}">
                <a16:creationId xmlns:a16="http://schemas.microsoft.com/office/drawing/2014/main" id="{8D8B9E12-35A9-B277-8902-E00FA828772D}"/>
              </a:ext>
            </a:extLst>
          </p:cNvPr>
          <p:cNvSpPr txBox="1"/>
          <p:nvPr/>
        </p:nvSpPr>
        <p:spPr>
          <a:xfrm>
            <a:off x="7502430" y="3282212"/>
            <a:ext cx="1911334" cy="369332"/>
          </a:xfrm>
          <a:prstGeom prst="rect">
            <a:avLst/>
          </a:prstGeom>
          <a:noFill/>
        </p:spPr>
        <p:txBody>
          <a:bodyPr wrap="square" rtlCol="0">
            <a:spAutoFit/>
          </a:bodyPr>
          <a:lstStyle/>
          <a:p>
            <a:pPr algn="r"/>
            <a:r>
              <a:rPr lang="en-US" dirty="0">
                <a:solidFill>
                  <a:schemeClr val="bg1"/>
                </a:solidFill>
                <a:latin typeface="Gill Sans Ultra Bold" panose="020B0A02020104020203" pitchFamily="34" charset="0"/>
              </a:rPr>
              <a:t>Slide puzzle</a:t>
            </a:r>
            <a:endParaRPr lang="hu-HU" dirty="0">
              <a:solidFill>
                <a:schemeClr val="bg1"/>
              </a:solidFill>
              <a:latin typeface="Gill Sans Ultra Bold" panose="020B0A02020104020203" pitchFamily="34" charset="0"/>
            </a:endParaRPr>
          </a:p>
        </p:txBody>
      </p:sp>
      <p:sp>
        <p:nvSpPr>
          <p:cNvPr id="21" name="TextBox 20">
            <a:extLst>
              <a:ext uri="{FF2B5EF4-FFF2-40B4-BE49-F238E27FC236}">
                <a16:creationId xmlns:a16="http://schemas.microsoft.com/office/drawing/2014/main" id="{8E37CDD9-1E55-0EDD-0D4A-949F4021CA8A}"/>
              </a:ext>
            </a:extLst>
          </p:cNvPr>
          <p:cNvSpPr txBox="1"/>
          <p:nvPr/>
        </p:nvSpPr>
        <p:spPr>
          <a:xfrm>
            <a:off x="3924140" y="5650342"/>
            <a:ext cx="2679176"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map of the wildfires around the globe</a:t>
            </a:r>
            <a:endParaRPr lang="hu-HU" dirty="0">
              <a:solidFill>
                <a:schemeClr val="bg1"/>
              </a:solidFill>
              <a:latin typeface="Gill Sans Ultra Bold" panose="020B0A02020104020203" pitchFamily="34" charset="0"/>
            </a:endParaRPr>
          </a:p>
        </p:txBody>
      </p:sp>
      <p:sp>
        <p:nvSpPr>
          <p:cNvPr id="22" name="TextBox 21">
            <a:extLst>
              <a:ext uri="{FF2B5EF4-FFF2-40B4-BE49-F238E27FC236}">
                <a16:creationId xmlns:a16="http://schemas.microsoft.com/office/drawing/2014/main" id="{760D1CB9-6D80-D66E-BB0D-32F044B4F44B}"/>
              </a:ext>
            </a:extLst>
          </p:cNvPr>
          <p:cNvSpPr txBox="1"/>
          <p:nvPr/>
        </p:nvSpPr>
        <p:spPr>
          <a:xfrm>
            <a:off x="434771" y="4287625"/>
            <a:ext cx="2499048"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map about the melting of the ice caps</a:t>
            </a:r>
            <a:endParaRPr lang="hu-HU" dirty="0">
              <a:solidFill>
                <a:schemeClr val="bg1"/>
              </a:solidFill>
              <a:latin typeface="Gill Sans Ultra Bold" panose="020B0A02020104020203" pitchFamily="34" charset="0"/>
            </a:endParaRPr>
          </a:p>
        </p:txBody>
      </p:sp>
      <p:pic>
        <p:nvPicPr>
          <p:cNvPr id="26" name="WhatsApp Video 2024-10-06 at 09.28.22">
            <a:hlinkClick r:id="" action="ppaction://media"/>
            <a:extLst>
              <a:ext uri="{FF2B5EF4-FFF2-40B4-BE49-F238E27FC236}">
                <a16:creationId xmlns:a16="http://schemas.microsoft.com/office/drawing/2014/main" id="{D04F3837-2E99-2EF9-40B0-95359454AE1A}"/>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7267241" y="4901447"/>
            <a:ext cx="2367983" cy="1578656"/>
          </a:xfrm>
          <a:prstGeom prst="rect">
            <a:avLst/>
          </a:prstGeom>
          <a:ln w="63500" cap="sq">
            <a:solidFill>
              <a:schemeClr val="accent6">
                <a:lumMod val="50000"/>
              </a:schemeClr>
            </a:solidFill>
            <a:prstDash val="solid"/>
            <a:miter lim="800000"/>
          </a:ln>
          <a:effectLst/>
          <a:scene3d>
            <a:camera prst="orthographicFront"/>
            <a:lightRig rig="soft" dir="t"/>
          </a:scene3d>
          <a:sp3d contourW="6350">
            <a:contourClr>
              <a:srgbClr val="000000"/>
            </a:contourClr>
          </a:sp3d>
        </p:spPr>
      </p:pic>
      <p:pic>
        <p:nvPicPr>
          <p:cNvPr id="27" name="WhatsApp Video 2024-10-06 at 09.28.30">
            <a:hlinkClick r:id="" action="ppaction://media"/>
            <a:extLst>
              <a:ext uri="{FF2B5EF4-FFF2-40B4-BE49-F238E27FC236}">
                <a16:creationId xmlns:a16="http://schemas.microsoft.com/office/drawing/2014/main" id="{E1A5FEAF-A8D9-A760-D559-E05D3EDD87E8}"/>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3982624" y="4280795"/>
            <a:ext cx="2679175" cy="1263553"/>
          </a:xfrm>
          <a:prstGeom prst="rect">
            <a:avLst/>
          </a:prstGeom>
          <a:ln w="63500" cap="sq">
            <a:solidFill>
              <a:schemeClr val="accent6">
                <a:lumMod val="50000"/>
              </a:schemeClr>
            </a:solidFill>
            <a:prstDash val="solid"/>
            <a:miter lim="800000"/>
          </a:ln>
          <a:effectLst/>
          <a:scene3d>
            <a:camera prst="orthographicFront"/>
            <a:lightRig rig="soft" dir="t"/>
          </a:scene3d>
          <a:sp3d contourW="6350">
            <a:contourClr>
              <a:srgbClr val="000000"/>
            </a:contourClr>
          </a:sp3d>
        </p:spPr>
      </p:pic>
      <p:pic>
        <p:nvPicPr>
          <p:cNvPr id="28" name="WhatsApp Video 2024-10-06 at 09.28.18">
            <a:hlinkClick r:id="" action="ppaction://media"/>
            <a:extLst>
              <a:ext uri="{FF2B5EF4-FFF2-40B4-BE49-F238E27FC236}">
                <a16:creationId xmlns:a16="http://schemas.microsoft.com/office/drawing/2014/main" id="{C93DDFF0-4C25-9AF0-C759-7633AECDD909}"/>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361711" y="5330504"/>
            <a:ext cx="2779424" cy="1310833"/>
          </a:xfrm>
          <a:prstGeom prst="rect">
            <a:avLst/>
          </a:prstGeom>
          <a:ln w="63500" cap="sq">
            <a:solidFill>
              <a:schemeClr val="accent6">
                <a:lumMod val="50000"/>
              </a:schemeClr>
            </a:solidFill>
            <a:prstDash val="solid"/>
            <a:miter lim="800000"/>
          </a:ln>
          <a:effectLst/>
          <a:scene3d>
            <a:camera prst="orthographicFront"/>
            <a:lightRig rig="soft" dir="t"/>
          </a:scene3d>
          <a:sp3d contourW="6350">
            <a:contourClr>
              <a:srgbClr val="000000"/>
            </a:contourClr>
          </a:sp3d>
        </p:spPr>
      </p:pic>
      <p:sp>
        <p:nvSpPr>
          <p:cNvPr id="18" name="TextBox 17">
            <a:extLst>
              <a:ext uri="{FF2B5EF4-FFF2-40B4-BE49-F238E27FC236}">
                <a16:creationId xmlns:a16="http://schemas.microsoft.com/office/drawing/2014/main" id="{8A656D17-7336-5C60-1B54-6F22DD3453C5}"/>
              </a:ext>
            </a:extLst>
          </p:cNvPr>
          <p:cNvSpPr txBox="1"/>
          <p:nvPr/>
        </p:nvSpPr>
        <p:spPr>
          <a:xfrm>
            <a:off x="9850776" y="5465676"/>
            <a:ext cx="2002362" cy="369332"/>
          </a:xfrm>
          <a:prstGeom prst="rect">
            <a:avLst/>
          </a:prstGeom>
          <a:noFill/>
        </p:spPr>
        <p:txBody>
          <a:bodyPr wrap="square" rtlCol="0">
            <a:spAutoFit/>
          </a:bodyPr>
          <a:lstStyle/>
          <a:p>
            <a:r>
              <a:rPr lang="en-US" dirty="0">
                <a:solidFill>
                  <a:schemeClr val="bg1"/>
                </a:solidFill>
                <a:latin typeface="Gill Sans Ultra Bold" panose="020B0A02020104020203" pitchFamily="34" charset="0"/>
              </a:rPr>
              <a:t>Flappy duck</a:t>
            </a:r>
            <a:endParaRPr lang="hu-HU"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217794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11" fill="hold"/>
                                        <p:tgtEl>
                                          <p:spTgt spid="24"/>
                                        </p:tgtEl>
                                      </p:cBhvr>
                                    </p:cmd>
                                  </p:childTnLst>
                                </p:cTn>
                              </p:par>
                            </p:childTnLst>
                          </p:cTn>
                        </p:par>
                        <p:par>
                          <p:cTn id="7" fill="hold">
                            <p:stCondLst>
                              <p:cond delay="15811"/>
                            </p:stCondLst>
                            <p:childTnLst>
                              <p:par>
                                <p:cTn id="8" presetID="1" presetClass="mediacall" presetSubtype="0" fill="hold" nodeType="afterEffect">
                                  <p:stCondLst>
                                    <p:cond delay="0"/>
                                  </p:stCondLst>
                                  <p:childTnLst>
                                    <p:cmd type="call" cmd="playFrom(0.0)">
                                      <p:cBhvr>
                                        <p:cTn id="9" dur="14823" fill="hold"/>
                                        <p:tgtEl>
                                          <p:spTgt spid="25"/>
                                        </p:tgtEl>
                                      </p:cBhvr>
                                    </p:cmd>
                                  </p:childTnLst>
                                </p:cTn>
                              </p:par>
                            </p:childTnLst>
                          </p:cTn>
                        </p:par>
                        <p:par>
                          <p:cTn id="10" fill="hold">
                            <p:stCondLst>
                              <p:cond delay="30634"/>
                            </p:stCondLst>
                            <p:childTnLst>
                              <p:par>
                                <p:cTn id="11" presetID="1" presetClass="mediacall" presetSubtype="0" fill="hold" nodeType="afterEffect">
                                  <p:stCondLst>
                                    <p:cond delay="0"/>
                                  </p:stCondLst>
                                  <p:childTnLst>
                                    <p:cmd type="call" cmd="playFrom(0.0)">
                                      <p:cBhvr>
                                        <p:cTn id="12" dur="15298" fill="hold"/>
                                        <p:tgtEl>
                                          <p:spTgt spid="26"/>
                                        </p:tgtEl>
                                      </p:cBhvr>
                                    </p:cmd>
                                  </p:childTnLst>
                                </p:cTn>
                              </p:par>
                            </p:childTnLst>
                          </p:cTn>
                        </p:par>
                        <p:par>
                          <p:cTn id="13" fill="hold">
                            <p:stCondLst>
                              <p:cond delay="45932"/>
                            </p:stCondLst>
                            <p:childTnLst>
                              <p:par>
                                <p:cTn id="14" presetID="1" presetClass="mediacall" presetSubtype="0" fill="hold" nodeType="afterEffect">
                                  <p:stCondLst>
                                    <p:cond delay="0"/>
                                  </p:stCondLst>
                                  <p:childTnLst>
                                    <p:cmd type="call" cmd="playFrom(0.0)">
                                      <p:cBhvr>
                                        <p:cTn id="15" dur="28165" fill="hold"/>
                                        <p:tgtEl>
                                          <p:spTgt spid="27"/>
                                        </p:tgtEl>
                                      </p:cBhvr>
                                    </p:cmd>
                                  </p:childTnLst>
                                </p:cTn>
                              </p:par>
                            </p:childTnLst>
                          </p:cTn>
                        </p:par>
                        <p:par>
                          <p:cTn id="16" fill="hold">
                            <p:stCondLst>
                              <p:cond delay="74097"/>
                            </p:stCondLst>
                            <p:childTnLst>
                              <p:par>
                                <p:cTn id="17" presetID="1" presetClass="mediacall" presetSubtype="0" fill="hold" nodeType="afterEffect">
                                  <p:stCondLst>
                                    <p:cond delay="0"/>
                                  </p:stCondLst>
                                  <p:childTnLst>
                                    <p:cmd type="call" cmd="playFrom(0.0)">
                                      <p:cBhvr>
                                        <p:cTn id="18" dur="15798"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remove" display="0">
                  <p:stCondLst>
                    <p:cond delay="indefinite"/>
                  </p:stCondLst>
                </p:cTn>
                <p:tgtEl>
                  <p:spTgt spid="24"/>
                </p:tgtEl>
              </p:cMediaNode>
            </p:video>
            <p:seq concurrent="1" nextAc="seek">
              <p:cTn id="20" restart="whenNotActive" fill="hold" evtFilter="cancelBubble" nodeType="interactiveSeq">
                <p:stCondLst>
                  <p:cond evt="onClick" delay="0">
                    <p:tgtEl>
                      <p:spTgt spid="2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4"/>
                                        </p:tgtEl>
                                      </p:cBhvr>
                                    </p:cmd>
                                  </p:childTnLst>
                                </p:cTn>
                              </p:par>
                            </p:childTnLst>
                          </p:cTn>
                        </p:par>
                      </p:childTnLst>
                    </p:cTn>
                  </p:par>
                </p:childTnLst>
              </p:cTn>
              <p:nextCondLst>
                <p:cond evt="onClick" delay="0">
                  <p:tgtEl>
                    <p:spTgt spid="24"/>
                  </p:tgtEl>
                </p:cond>
              </p:nextCondLst>
            </p:seq>
            <p:video>
              <p:cMediaNode vol="80000" mute="1">
                <p:cTn id="25" repeatCount="indefinite" fill="remove" display="0">
                  <p:stCondLst>
                    <p:cond delay="indefinite"/>
                  </p:stCondLst>
                </p:cTn>
                <p:tgtEl>
                  <p:spTgt spid="25"/>
                </p:tgtEl>
              </p:cMediaNode>
            </p:video>
            <p:seq concurrent="1" nextAc="seek">
              <p:cTn id="26" restart="whenNotActive" fill="hold" evtFilter="cancelBubble" nodeType="interactiveSeq">
                <p:stCondLst>
                  <p:cond evt="onClick" delay="0">
                    <p:tgtEl>
                      <p:spTgt spid="2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5"/>
                                        </p:tgtEl>
                                      </p:cBhvr>
                                    </p:cmd>
                                  </p:childTnLst>
                                </p:cTn>
                              </p:par>
                            </p:childTnLst>
                          </p:cTn>
                        </p:par>
                      </p:childTnLst>
                    </p:cTn>
                  </p:par>
                </p:childTnLst>
              </p:cTn>
              <p:nextCondLst>
                <p:cond evt="onClick" delay="0">
                  <p:tgtEl>
                    <p:spTgt spid="25"/>
                  </p:tgtEl>
                </p:cond>
              </p:nextCondLst>
            </p:seq>
            <p:video>
              <p:cMediaNode vol="80000" mute="1">
                <p:cTn id="31" repeatCount="indefinite" fill="remove" display="0">
                  <p:stCondLst>
                    <p:cond delay="indefinite"/>
                  </p:stCondLst>
                </p:cTn>
                <p:tgtEl>
                  <p:spTgt spid="26"/>
                </p:tgtEl>
              </p:cMediaNode>
            </p:video>
            <p:seq concurrent="1" nextAc="seek">
              <p:cTn id="32" restart="whenNotActive" fill="hold" evtFilter="cancelBubble" nodeType="interactiveSeq">
                <p:stCondLst>
                  <p:cond evt="onClick" delay="0">
                    <p:tgtEl>
                      <p:spTgt spid="2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6"/>
                                        </p:tgtEl>
                                      </p:cBhvr>
                                    </p:cmd>
                                  </p:childTnLst>
                                </p:cTn>
                              </p:par>
                            </p:childTnLst>
                          </p:cTn>
                        </p:par>
                      </p:childTnLst>
                    </p:cTn>
                  </p:par>
                </p:childTnLst>
              </p:cTn>
              <p:nextCondLst>
                <p:cond evt="onClick" delay="0">
                  <p:tgtEl>
                    <p:spTgt spid="26"/>
                  </p:tgtEl>
                </p:cond>
              </p:nextCondLst>
            </p:seq>
            <p:video>
              <p:cMediaNode vol="80000" mute="1">
                <p:cTn id="37" repeatCount="indefinite" fill="remove" display="0">
                  <p:stCondLst>
                    <p:cond delay="indefinite"/>
                  </p:stCondLst>
                </p:cTn>
                <p:tgtEl>
                  <p:spTgt spid="27"/>
                </p:tgtEl>
              </p:cMediaNode>
            </p:video>
            <p:seq concurrent="1" nextAc="seek">
              <p:cTn id="38" restart="whenNotActive" fill="hold" evtFilter="cancelBubble" nodeType="interactiveSeq">
                <p:stCondLst>
                  <p:cond evt="onClick" delay="0">
                    <p:tgtEl>
                      <p:spTgt spid="2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7"/>
                                        </p:tgtEl>
                                      </p:cBhvr>
                                    </p:cmd>
                                  </p:childTnLst>
                                </p:cTn>
                              </p:par>
                            </p:childTnLst>
                          </p:cTn>
                        </p:par>
                      </p:childTnLst>
                    </p:cTn>
                  </p:par>
                </p:childTnLst>
              </p:cTn>
              <p:nextCondLst>
                <p:cond evt="onClick" delay="0">
                  <p:tgtEl>
                    <p:spTgt spid="27"/>
                  </p:tgtEl>
                </p:cond>
              </p:nextCondLst>
            </p:seq>
            <p:video>
              <p:cMediaNode vol="80000" mute="1">
                <p:cTn id="43" repeatCount="indefinite" fill="remove" display="0">
                  <p:stCondLst>
                    <p:cond delay="indefinite"/>
                  </p:stCondLst>
                </p:cTn>
                <p:tgtEl>
                  <p:spTgt spid="28"/>
                </p:tgtEl>
              </p:cMediaNode>
            </p:video>
            <p:seq concurrent="1" nextAc="seek">
              <p:cTn id="44" restart="whenNotActive" fill="hold" evtFilter="cancelBubble" nodeType="interactiveSeq">
                <p:stCondLst>
                  <p:cond evt="onClick" delay="0">
                    <p:tgtEl>
                      <p:spTgt spid="28"/>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32D0-9B3E-F445-05C4-7B7C5DB4F53C}"/>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6CEB136-B7E4-2D4E-23BA-8F5054EC2B34}"/>
              </a:ext>
            </a:extLst>
          </p:cNvPr>
          <p:cNvSpPr/>
          <p:nvPr/>
        </p:nvSpPr>
        <p:spPr>
          <a:xfrm>
            <a:off x="12613161" y="-37978"/>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49" name="TextBox 48">
            <a:extLst>
              <a:ext uri="{FF2B5EF4-FFF2-40B4-BE49-F238E27FC236}">
                <a16:creationId xmlns:a16="http://schemas.microsoft.com/office/drawing/2014/main" id="{89AC1241-8ED6-BB97-7288-BAB1795CD0C6}"/>
              </a:ext>
            </a:extLst>
          </p:cNvPr>
          <p:cNvSpPr txBox="1"/>
          <p:nvPr/>
        </p:nvSpPr>
        <p:spPr>
          <a:xfrm>
            <a:off x="12949012" y="2039363"/>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50" name="Isosceles Triangle 49">
            <a:extLst>
              <a:ext uri="{FF2B5EF4-FFF2-40B4-BE49-F238E27FC236}">
                <a16:creationId xmlns:a16="http://schemas.microsoft.com/office/drawing/2014/main" id="{9E00E8B8-B035-EA90-208D-B9844F6D6241}"/>
              </a:ext>
            </a:extLst>
          </p:cNvPr>
          <p:cNvSpPr/>
          <p:nvPr/>
        </p:nvSpPr>
        <p:spPr>
          <a:xfrm rot="5400000">
            <a:off x="15376289" y="990022"/>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52" name="TextBox 51">
            <a:extLst>
              <a:ext uri="{FF2B5EF4-FFF2-40B4-BE49-F238E27FC236}">
                <a16:creationId xmlns:a16="http://schemas.microsoft.com/office/drawing/2014/main" id="{64AEC38D-5206-AA0E-2324-17E917C742FD}"/>
              </a:ext>
            </a:extLst>
          </p:cNvPr>
          <p:cNvSpPr txBox="1"/>
          <p:nvPr/>
        </p:nvSpPr>
        <p:spPr>
          <a:xfrm>
            <a:off x="13436766" y="459488"/>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54" name="Rectangle 53">
            <a:extLst>
              <a:ext uri="{FF2B5EF4-FFF2-40B4-BE49-F238E27FC236}">
                <a16:creationId xmlns:a16="http://schemas.microsoft.com/office/drawing/2014/main" id="{8991B695-093A-26AC-6B34-94FB94E5A161}"/>
              </a:ext>
            </a:extLst>
          </p:cNvPr>
          <p:cNvSpPr/>
          <p:nvPr/>
        </p:nvSpPr>
        <p:spPr>
          <a:xfrm>
            <a:off x="12182057" y="-2680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5" name="Isosceles Triangle 54">
            <a:extLst>
              <a:ext uri="{FF2B5EF4-FFF2-40B4-BE49-F238E27FC236}">
                <a16:creationId xmlns:a16="http://schemas.microsoft.com/office/drawing/2014/main" id="{8F2A3E57-7EDF-4FF0-8F63-34233EB066EC}"/>
              </a:ext>
            </a:extLst>
          </p:cNvPr>
          <p:cNvSpPr/>
          <p:nvPr/>
        </p:nvSpPr>
        <p:spPr>
          <a:xfrm rot="5400000">
            <a:off x="14858418" y="99910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6" name="TextBox 55">
            <a:extLst>
              <a:ext uri="{FF2B5EF4-FFF2-40B4-BE49-F238E27FC236}">
                <a16:creationId xmlns:a16="http://schemas.microsoft.com/office/drawing/2014/main" id="{5185F364-C442-C92D-AD01-699A2E86F813}"/>
              </a:ext>
            </a:extLst>
          </p:cNvPr>
          <p:cNvSpPr txBox="1"/>
          <p:nvPr/>
        </p:nvSpPr>
        <p:spPr>
          <a:xfrm>
            <a:off x="12344311" y="204241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57" name="TextBox 56">
            <a:extLst>
              <a:ext uri="{FF2B5EF4-FFF2-40B4-BE49-F238E27FC236}">
                <a16:creationId xmlns:a16="http://schemas.microsoft.com/office/drawing/2014/main" id="{53869ADC-FEFF-47DA-0240-AEF98E751129}"/>
              </a:ext>
            </a:extLst>
          </p:cNvPr>
          <p:cNvSpPr txBox="1"/>
          <p:nvPr/>
        </p:nvSpPr>
        <p:spPr>
          <a:xfrm>
            <a:off x="12827115" y="46985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58" name="TextBox 57">
            <a:extLst>
              <a:ext uri="{FF2B5EF4-FFF2-40B4-BE49-F238E27FC236}">
                <a16:creationId xmlns:a16="http://schemas.microsoft.com/office/drawing/2014/main" id="{5538AB6E-BFAA-20B1-25E3-A893924C0987}"/>
              </a:ext>
            </a:extLst>
          </p:cNvPr>
          <p:cNvSpPr txBox="1"/>
          <p:nvPr/>
        </p:nvSpPr>
        <p:spPr>
          <a:xfrm>
            <a:off x="12613161" y="333733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60" name="Rectangle 59">
            <a:extLst>
              <a:ext uri="{FF2B5EF4-FFF2-40B4-BE49-F238E27FC236}">
                <a16:creationId xmlns:a16="http://schemas.microsoft.com/office/drawing/2014/main" id="{CF5A5226-E378-1621-4C11-273A3298D5AC}"/>
              </a:ext>
            </a:extLst>
          </p:cNvPr>
          <p:cNvSpPr/>
          <p:nvPr/>
        </p:nvSpPr>
        <p:spPr>
          <a:xfrm>
            <a:off x="-612490" y="0"/>
            <a:ext cx="12804490"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62" name="Isosceles Triangle 61">
            <a:extLst>
              <a:ext uri="{FF2B5EF4-FFF2-40B4-BE49-F238E27FC236}">
                <a16:creationId xmlns:a16="http://schemas.microsoft.com/office/drawing/2014/main" id="{CB67BE49-1F16-4AD6-C8AC-2EF3CE1DAC0A}"/>
              </a:ext>
            </a:extLst>
          </p:cNvPr>
          <p:cNvSpPr/>
          <p:nvPr/>
        </p:nvSpPr>
        <p:spPr>
          <a:xfrm rot="5400000">
            <a:off x="11805161" y="999300"/>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6" name="TextBox 65">
            <a:extLst>
              <a:ext uri="{FF2B5EF4-FFF2-40B4-BE49-F238E27FC236}">
                <a16:creationId xmlns:a16="http://schemas.microsoft.com/office/drawing/2014/main" id="{6B1FE87E-3E15-523D-D227-B330269EC7D5}"/>
              </a:ext>
            </a:extLst>
          </p:cNvPr>
          <p:cNvSpPr txBox="1"/>
          <p:nvPr/>
        </p:nvSpPr>
        <p:spPr>
          <a:xfrm>
            <a:off x="239262" y="-34708"/>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69" name="Isosceles Triangle 68">
            <a:extLst>
              <a:ext uri="{FF2B5EF4-FFF2-40B4-BE49-F238E27FC236}">
                <a16:creationId xmlns:a16="http://schemas.microsoft.com/office/drawing/2014/main" id="{0F3934E1-79BD-DA03-A473-74AE70E8BF88}"/>
              </a:ext>
            </a:extLst>
          </p:cNvPr>
          <p:cNvSpPr/>
          <p:nvPr/>
        </p:nvSpPr>
        <p:spPr>
          <a:xfrm rot="5400000">
            <a:off x="-944374" y="1019496"/>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0" name="Rectangle 69">
            <a:extLst>
              <a:ext uri="{FF2B5EF4-FFF2-40B4-BE49-F238E27FC236}">
                <a16:creationId xmlns:a16="http://schemas.microsoft.com/office/drawing/2014/main" id="{8D4F27CF-5794-9B51-799D-E6F4836A22F4}"/>
              </a:ext>
            </a:extLst>
          </p:cNvPr>
          <p:cNvSpPr/>
          <p:nvPr/>
        </p:nvSpPr>
        <p:spPr>
          <a:xfrm>
            <a:off x="-3640859" y="-1117"/>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1" name="TextBox 70">
            <a:extLst>
              <a:ext uri="{FF2B5EF4-FFF2-40B4-BE49-F238E27FC236}">
                <a16:creationId xmlns:a16="http://schemas.microsoft.com/office/drawing/2014/main" id="{6FF88096-FAFF-A0EA-2C9F-CDE8FAE2C79D}"/>
              </a:ext>
            </a:extLst>
          </p:cNvPr>
          <p:cNvSpPr txBox="1"/>
          <p:nvPr/>
        </p:nvSpPr>
        <p:spPr>
          <a:xfrm>
            <a:off x="-3585422" y="2097318"/>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72" name="TextBox 71">
            <a:extLst>
              <a:ext uri="{FF2B5EF4-FFF2-40B4-BE49-F238E27FC236}">
                <a16:creationId xmlns:a16="http://schemas.microsoft.com/office/drawing/2014/main" id="{12ED83ED-D7B8-6349-7AAF-98DE82FD2D68}"/>
              </a:ext>
            </a:extLst>
          </p:cNvPr>
          <p:cNvSpPr txBox="1"/>
          <p:nvPr/>
        </p:nvSpPr>
        <p:spPr>
          <a:xfrm>
            <a:off x="-2583351" y="457712"/>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73" name="TextBox 72">
            <a:extLst>
              <a:ext uri="{FF2B5EF4-FFF2-40B4-BE49-F238E27FC236}">
                <a16:creationId xmlns:a16="http://schemas.microsoft.com/office/drawing/2014/main" id="{F4320320-9EBC-6EA6-00BA-5B4AEA0295A2}"/>
              </a:ext>
            </a:extLst>
          </p:cNvPr>
          <p:cNvSpPr txBox="1"/>
          <p:nvPr/>
        </p:nvSpPr>
        <p:spPr>
          <a:xfrm>
            <a:off x="-3364485" y="2957972"/>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2" name="TextBox 1">
            <a:extLst>
              <a:ext uri="{FF2B5EF4-FFF2-40B4-BE49-F238E27FC236}">
                <a16:creationId xmlns:a16="http://schemas.microsoft.com/office/drawing/2014/main" id="{811EC166-5B2B-EDDF-CA05-F948D5AB1EC2}"/>
              </a:ext>
            </a:extLst>
          </p:cNvPr>
          <p:cNvSpPr txBox="1"/>
          <p:nvPr/>
        </p:nvSpPr>
        <p:spPr>
          <a:xfrm>
            <a:off x="1871864" y="712323"/>
            <a:ext cx="9466955" cy="1384995"/>
          </a:xfrm>
          <a:prstGeom prst="rect">
            <a:avLst/>
          </a:prstGeom>
          <a:noFill/>
        </p:spPr>
        <p:txBody>
          <a:bodyPr wrap="square" rtlCol="0">
            <a:spAutoFit/>
          </a:bodyPr>
          <a:lstStyle/>
          <a:p>
            <a:r>
              <a:rPr lang="en-US" sz="2800" dirty="0">
                <a:solidFill>
                  <a:schemeClr val="bg1"/>
                </a:solidFill>
                <a:latin typeface="Gill Sans Ultra Bold" panose="020B0A02020104020203" pitchFamily="34" charset="0"/>
              </a:rPr>
              <a:t>We also offer a news section where users can be up to date with important events happening all around the globe.</a:t>
            </a:r>
            <a:endParaRPr lang="hu-HU" sz="2800" dirty="0">
              <a:solidFill>
                <a:schemeClr val="bg1"/>
              </a:solidFill>
              <a:latin typeface="Gill Sans Ultra Bold" panose="020B0A02020104020203" pitchFamily="34" charset="0"/>
            </a:endParaRPr>
          </a:p>
        </p:txBody>
      </p:sp>
      <p:pic>
        <p:nvPicPr>
          <p:cNvPr id="3" name="WhatsApp Video 2024-10-06 at 09.28.26">
            <a:hlinkClick r:id="" action="ppaction://media"/>
            <a:extLst>
              <a:ext uri="{FF2B5EF4-FFF2-40B4-BE49-F238E27FC236}">
                <a16:creationId xmlns:a16="http://schemas.microsoft.com/office/drawing/2014/main" id="{1A6FC6FB-5FCC-74F5-FF61-A4E908EADD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056" y="2490194"/>
            <a:ext cx="7750904" cy="3655483"/>
          </a:xfrm>
          <a:prstGeom prst="rect">
            <a:avLst/>
          </a:prstGeom>
          <a:ln w="63500" cap="sq">
            <a:solidFill>
              <a:schemeClr val="accent6">
                <a:lumMod val="50000"/>
              </a:schemeClr>
            </a:solidFill>
            <a:prstDash val="solid"/>
            <a:miter lim="800000"/>
          </a:ln>
          <a:effectLst/>
          <a:scene3d>
            <a:camera prst="orthographicFront"/>
            <a:lightRig rig="soft" dir="t"/>
          </a:scene3d>
          <a:sp3d contourW="6350">
            <a:contourClr>
              <a:srgbClr val="000000"/>
            </a:contourClr>
          </a:sp3d>
        </p:spPr>
      </p:pic>
    </p:spTree>
    <p:extLst>
      <p:ext uri="{BB962C8B-B14F-4D97-AF65-F5344CB8AC3E}">
        <p14:creationId xmlns:p14="http://schemas.microsoft.com/office/powerpoint/2010/main" val="335919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95807-F862-6DD4-5DB3-BA813D4DF7C6}"/>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D0F30453-8978-6D59-69E7-2B44F7B0692C}"/>
              </a:ext>
            </a:extLst>
          </p:cNvPr>
          <p:cNvSpPr/>
          <p:nvPr/>
        </p:nvSpPr>
        <p:spPr>
          <a:xfrm>
            <a:off x="9096479" y="0"/>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65742798-021B-8BA5-6C0E-C4048BE9D8DC}"/>
              </a:ext>
            </a:extLst>
          </p:cNvPr>
          <p:cNvSpPr txBox="1"/>
          <p:nvPr/>
        </p:nvSpPr>
        <p:spPr>
          <a:xfrm>
            <a:off x="9432330" y="2077341"/>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3809D98C-A234-7E10-5F5D-A35F28B087E5}"/>
              </a:ext>
            </a:extLst>
          </p:cNvPr>
          <p:cNvSpPr/>
          <p:nvPr/>
        </p:nvSpPr>
        <p:spPr>
          <a:xfrm rot="5400000">
            <a:off x="11859607" y="1028000"/>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37C3EEFF-C802-FE9C-5276-8DFA47EF6885}"/>
              </a:ext>
            </a:extLst>
          </p:cNvPr>
          <p:cNvSpPr txBox="1"/>
          <p:nvPr/>
        </p:nvSpPr>
        <p:spPr>
          <a:xfrm>
            <a:off x="9920084" y="497466"/>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31801A8B-A4CD-3BE4-9917-808A597B0650}"/>
              </a:ext>
            </a:extLst>
          </p:cNvPr>
          <p:cNvSpPr/>
          <p:nvPr/>
        </p:nvSpPr>
        <p:spPr>
          <a:xfrm>
            <a:off x="6093344" y="-15638"/>
            <a:ext cx="3017720"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4" name="Isosceles Triangle 73">
            <a:extLst>
              <a:ext uri="{FF2B5EF4-FFF2-40B4-BE49-F238E27FC236}">
                <a16:creationId xmlns:a16="http://schemas.microsoft.com/office/drawing/2014/main" id="{19DDFBE4-98A6-2C49-B964-1024EB89D136}"/>
              </a:ext>
            </a:extLst>
          </p:cNvPr>
          <p:cNvSpPr/>
          <p:nvPr/>
        </p:nvSpPr>
        <p:spPr>
          <a:xfrm rot="5400000">
            <a:off x="8769705" y="1010277"/>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A3C0D21C-2266-60B2-642A-9E68B892C785}"/>
              </a:ext>
            </a:extLst>
          </p:cNvPr>
          <p:cNvSpPr txBox="1"/>
          <p:nvPr/>
        </p:nvSpPr>
        <p:spPr>
          <a:xfrm>
            <a:off x="6255598" y="2053587"/>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2E9FF4C1-8688-25CD-4624-C3219C201542}"/>
              </a:ext>
            </a:extLst>
          </p:cNvPr>
          <p:cNvSpPr txBox="1"/>
          <p:nvPr/>
        </p:nvSpPr>
        <p:spPr>
          <a:xfrm>
            <a:off x="6738402" y="481021"/>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5FEA86C7-60F2-D41B-E304-9BCC4D63157C}"/>
              </a:ext>
            </a:extLst>
          </p:cNvPr>
          <p:cNvSpPr txBox="1"/>
          <p:nvPr/>
        </p:nvSpPr>
        <p:spPr>
          <a:xfrm>
            <a:off x="6524448" y="3348501"/>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9D5B14D8-5448-3F62-4297-F07954B8FA79}"/>
              </a:ext>
            </a:extLst>
          </p:cNvPr>
          <p:cNvSpPr/>
          <p:nvPr/>
        </p:nvSpPr>
        <p:spPr>
          <a:xfrm>
            <a:off x="3043770" y="-1340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64942CF9-255A-60C0-D897-663DB861754B}"/>
              </a:ext>
            </a:extLst>
          </p:cNvPr>
          <p:cNvSpPr/>
          <p:nvPr/>
        </p:nvSpPr>
        <p:spPr>
          <a:xfrm rot="5400000">
            <a:off x="5785810" y="1012092"/>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BA603BBE-C33E-DC49-9CE5-EB3C344C565D}"/>
              </a:ext>
            </a:extLst>
          </p:cNvPr>
          <p:cNvSpPr txBox="1"/>
          <p:nvPr/>
        </p:nvSpPr>
        <p:spPr>
          <a:xfrm>
            <a:off x="3269122" y="2134919"/>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4D81E2AC-2B65-F992-CF01-47A3B447A998}"/>
              </a:ext>
            </a:extLst>
          </p:cNvPr>
          <p:cNvSpPr txBox="1"/>
          <p:nvPr/>
        </p:nvSpPr>
        <p:spPr>
          <a:xfrm>
            <a:off x="3943121" y="483093"/>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08584BD2-B2F1-BE4F-BD79-0ECCEF9D0626}"/>
              </a:ext>
            </a:extLst>
          </p:cNvPr>
          <p:cNvSpPr txBox="1"/>
          <p:nvPr/>
        </p:nvSpPr>
        <p:spPr>
          <a:xfrm>
            <a:off x="3412422" y="3074157"/>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EAADEF35-9464-79DF-AB54-322A9025C6DF}"/>
              </a:ext>
            </a:extLst>
          </p:cNvPr>
          <p:cNvSpPr/>
          <p:nvPr/>
        </p:nvSpPr>
        <p:spPr>
          <a:xfrm rot="5400000">
            <a:off x="2696485" y="1020613"/>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17CEFCDB-0932-F097-5337-6FA1EC4C941E}"/>
              </a:ext>
            </a:extLst>
          </p:cNvPr>
          <p:cNvSpPr/>
          <p:nvPr/>
        </p:nvSpPr>
        <p:spPr>
          <a:xfrm>
            <a:off x="0" y="0"/>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475E7322-60C7-5D6F-15FF-3440276E0185}"/>
              </a:ext>
            </a:extLst>
          </p:cNvPr>
          <p:cNvSpPr txBox="1"/>
          <p:nvPr/>
        </p:nvSpPr>
        <p:spPr>
          <a:xfrm>
            <a:off x="81723" y="2135296"/>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EA1EFB02-8237-388B-A5E8-BE25B34FEB8B}"/>
              </a:ext>
            </a:extLst>
          </p:cNvPr>
          <p:cNvSpPr txBox="1"/>
          <p:nvPr/>
        </p:nvSpPr>
        <p:spPr>
          <a:xfrm>
            <a:off x="1083794" y="495690"/>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40C7972D-6AAC-43EF-247A-15C7D82099B2}"/>
              </a:ext>
            </a:extLst>
          </p:cNvPr>
          <p:cNvSpPr txBox="1"/>
          <p:nvPr/>
        </p:nvSpPr>
        <p:spPr>
          <a:xfrm>
            <a:off x="302660" y="2995950"/>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397579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BF050-AA5F-18E5-7B62-A0AC405826BD}"/>
            </a:ext>
          </a:extLst>
        </p:cNvPr>
        <p:cNvGrpSpPr/>
        <p:nvPr/>
      </p:nvGrpSpPr>
      <p:grpSpPr>
        <a:xfrm>
          <a:off x="0" y="0"/>
          <a:ext cx="0" cy="0"/>
          <a:chOff x="0" y="0"/>
          <a:chExt cx="0" cy="0"/>
        </a:xfrm>
      </p:grpSpPr>
      <p:sp>
        <p:nvSpPr>
          <p:cNvPr id="69" name="Rectangle 68">
            <a:extLst>
              <a:ext uri="{FF2B5EF4-FFF2-40B4-BE49-F238E27FC236}">
                <a16:creationId xmlns:a16="http://schemas.microsoft.com/office/drawing/2014/main" id="{714B1E56-086A-C1E9-4715-8CEC759A8782}"/>
              </a:ext>
            </a:extLst>
          </p:cNvPr>
          <p:cNvSpPr/>
          <p:nvPr/>
        </p:nvSpPr>
        <p:spPr>
          <a:xfrm>
            <a:off x="12192000" y="-13404"/>
            <a:ext cx="3121568" cy="6884808"/>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0" name="TextBox 69">
            <a:extLst>
              <a:ext uri="{FF2B5EF4-FFF2-40B4-BE49-F238E27FC236}">
                <a16:creationId xmlns:a16="http://schemas.microsoft.com/office/drawing/2014/main" id="{D0CFD27E-479C-09C5-35A5-703BA654C982}"/>
              </a:ext>
            </a:extLst>
          </p:cNvPr>
          <p:cNvSpPr txBox="1"/>
          <p:nvPr/>
        </p:nvSpPr>
        <p:spPr>
          <a:xfrm>
            <a:off x="12527851" y="2063937"/>
            <a:ext cx="2493152" cy="463470"/>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Conclusion</a:t>
            </a:r>
            <a:endParaRPr lang="hu-HU" sz="2400" dirty="0">
              <a:solidFill>
                <a:schemeClr val="bg1"/>
              </a:solidFill>
              <a:latin typeface="Gill Sans Ultra Bold" panose="020B0A02020104020203" pitchFamily="34" charset="0"/>
            </a:endParaRPr>
          </a:p>
        </p:txBody>
      </p:sp>
      <p:sp>
        <p:nvSpPr>
          <p:cNvPr id="71" name="Isosceles Triangle 70">
            <a:extLst>
              <a:ext uri="{FF2B5EF4-FFF2-40B4-BE49-F238E27FC236}">
                <a16:creationId xmlns:a16="http://schemas.microsoft.com/office/drawing/2014/main" id="{3207B277-54BB-9E6E-311A-A7B0C3E80FEE}"/>
              </a:ext>
            </a:extLst>
          </p:cNvPr>
          <p:cNvSpPr/>
          <p:nvPr/>
        </p:nvSpPr>
        <p:spPr>
          <a:xfrm rot="5400000">
            <a:off x="14955128" y="1014596"/>
            <a:ext cx="1189518" cy="514728"/>
          </a:xfrm>
          <a:prstGeom prst="triangl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2" name="TextBox 71">
            <a:extLst>
              <a:ext uri="{FF2B5EF4-FFF2-40B4-BE49-F238E27FC236}">
                <a16:creationId xmlns:a16="http://schemas.microsoft.com/office/drawing/2014/main" id="{827FA6E1-CA59-6E34-5467-B3A19FFFA0BB}"/>
              </a:ext>
            </a:extLst>
          </p:cNvPr>
          <p:cNvSpPr txBox="1"/>
          <p:nvPr/>
        </p:nvSpPr>
        <p:spPr>
          <a:xfrm>
            <a:off x="13015605" y="484062"/>
            <a:ext cx="1855467" cy="1575796"/>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IV</a:t>
            </a:r>
            <a:endParaRPr lang="hu-HU" sz="9600" dirty="0">
              <a:solidFill>
                <a:schemeClr val="bg1"/>
              </a:solidFill>
              <a:latin typeface="Gill Sans Ultra Bold" panose="020B0A02020104020203" pitchFamily="34" charset="0"/>
            </a:endParaRPr>
          </a:p>
        </p:txBody>
      </p:sp>
      <p:sp>
        <p:nvSpPr>
          <p:cNvPr id="73" name="Rectangle 72">
            <a:extLst>
              <a:ext uri="{FF2B5EF4-FFF2-40B4-BE49-F238E27FC236}">
                <a16:creationId xmlns:a16="http://schemas.microsoft.com/office/drawing/2014/main" id="{ECD35A6A-0A7C-99CA-9654-079DCA3EBA16}"/>
              </a:ext>
            </a:extLst>
          </p:cNvPr>
          <p:cNvSpPr/>
          <p:nvPr/>
        </p:nvSpPr>
        <p:spPr>
          <a:xfrm>
            <a:off x="-542459" y="-15638"/>
            <a:ext cx="12734457" cy="6873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4" name="Isosceles Triangle 73">
            <a:extLst>
              <a:ext uri="{FF2B5EF4-FFF2-40B4-BE49-F238E27FC236}">
                <a16:creationId xmlns:a16="http://schemas.microsoft.com/office/drawing/2014/main" id="{313F40EB-23F2-64D0-33A1-85D543E84E36}"/>
              </a:ext>
            </a:extLst>
          </p:cNvPr>
          <p:cNvSpPr/>
          <p:nvPr/>
        </p:nvSpPr>
        <p:spPr>
          <a:xfrm rot="5400000">
            <a:off x="11855568" y="1051378"/>
            <a:ext cx="1187588" cy="514728"/>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5" name="TextBox 74">
            <a:extLst>
              <a:ext uri="{FF2B5EF4-FFF2-40B4-BE49-F238E27FC236}">
                <a16:creationId xmlns:a16="http://schemas.microsoft.com/office/drawing/2014/main" id="{EDB0E295-FD8C-E2A0-BA49-7312F673EBD4}"/>
              </a:ext>
            </a:extLst>
          </p:cNvPr>
          <p:cNvSpPr txBox="1"/>
          <p:nvPr/>
        </p:nvSpPr>
        <p:spPr>
          <a:xfrm>
            <a:off x="15242544" y="1977511"/>
            <a:ext cx="2688280" cy="83099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Behind the scenes</a:t>
            </a:r>
            <a:endParaRPr lang="hu-HU" sz="2400" dirty="0">
              <a:solidFill>
                <a:schemeClr val="bg1"/>
              </a:solidFill>
              <a:latin typeface="Gill Sans Ultra Bold" panose="020B0A02020104020203" pitchFamily="34" charset="0"/>
            </a:endParaRPr>
          </a:p>
        </p:txBody>
      </p:sp>
      <p:sp>
        <p:nvSpPr>
          <p:cNvPr id="76" name="TextBox 75">
            <a:extLst>
              <a:ext uri="{FF2B5EF4-FFF2-40B4-BE49-F238E27FC236}">
                <a16:creationId xmlns:a16="http://schemas.microsoft.com/office/drawing/2014/main" id="{403FC3DB-2595-57D1-C841-F1510D8D51A8}"/>
              </a:ext>
            </a:extLst>
          </p:cNvPr>
          <p:cNvSpPr txBox="1"/>
          <p:nvPr/>
        </p:nvSpPr>
        <p:spPr>
          <a:xfrm>
            <a:off x="124788" y="26808"/>
            <a:ext cx="2019162" cy="1573239"/>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III</a:t>
            </a:r>
            <a:endParaRPr lang="hu-HU" sz="9600" dirty="0">
              <a:solidFill>
                <a:schemeClr val="bg1"/>
              </a:solidFill>
              <a:latin typeface="Gill Sans Ultra Bold" panose="020B0A02020104020203" pitchFamily="34" charset="0"/>
            </a:endParaRPr>
          </a:p>
        </p:txBody>
      </p:sp>
      <p:sp>
        <p:nvSpPr>
          <p:cNvPr id="77" name="TextBox 76">
            <a:extLst>
              <a:ext uri="{FF2B5EF4-FFF2-40B4-BE49-F238E27FC236}">
                <a16:creationId xmlns:a16="http://schemas.microsoft.com/office/drawing/2014/main" id="{53765426-2CCA-A35B-290D-62129E69314D}"/>
              </a:ext>
            </a:extLst>
          </p:cNvPr>
          <p:cNvSpPr txBox="1"/>
          <p:nvPr/>
        </p:nvSpPr>
        <p:spPr>
          <a:xfrm>
            <a:off x="15450083" y="3345923"/>
            <a:ext cx="2150579" cy="1200329"/>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deep dive into key features of our project.</a:t>
            </a:r>
            <a:endParaRPr lang="hu-HU" dirty="0">
              <a:solidFill>
                <a:schemeClr val="bg1"/>
              </a:solidFill>
              <a:latin typeface="Gill Sans Ultra Bold" panose="020B0A02020104020203" pitchFamily="34" charset="0"/>
            </a:endParaRPr>
          </a:p>
        </p:txBody>
      </p:sp>
      <p:sp>
        <p:nvSpPr>
          <p:cNvPr id="78" name="Rectangle 77">
            <a:extLst>
              <a:ext uri="{FF2B5EF4-FFF2-40B4-BE49-F238E27FC236}">
                <a16:creationId xmlns:a16="http://schemas.microsoft.com/office/drawing/2014/main" id="{39BDE1B4-2B71-DCA0-8AC2-5AA540E7771E}"/>
              </a:ext>
            </a:extLst>
          </p:cNvPr>
          <p:cNvSpPr/>
          <p:nvPr/>
        </p:nvSpPr>
        <p:spPr>
          <a:xfrm>
            <a:off x="-3593005" y="13404"/>
            <a:ext cx="3078279" cy="68714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9" name="Isosceles Triangle 78">
            <a:extLst>
              <a:ext uri="{FF2B5EF4-FFF2-40B4-BE49-F238E27FC236}">
                <a16:creationId xmlns:a16="http://schemas.microsoft.com/office/drawing/2014/main" id="{96081923-3786-C042-5322-5FC807C39EA9}"/>
              </a:ext>
            </a:extLst>
          </p:cNvPr>
          <p:cNvSpPr/>
          <p:nvPr/>
        </p:nvSpPr>
        <p:spPr>
          <a:xfrm rot="5400000">
            <a:off x="-850965" y="1038900"/>
            <a:ext cx="1187202" cy="514728"/>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0" name="TextBox 79">
            <a:extLst>
              <a:ext uri="{FF2B5EF4-FFF2-40B4-BE49-F238E27FC236}">
                <a16:creationId xmlns:a16="http://schemas.microsoft.com/office/drawing/2014/main" id="{B7A6C76D-DF0B-98CA-CBED-8B58078FB027}"/>
              </a:ext>
            </a:extLst>
          </p:cNvPr>
          <p:cNvSpPr txBox="1"/>
          <p:nvPr/>
        </p:nvSpPr>
        <p:spPr>
          <a:xfrm>
            <a:off x="-3367653" y="2161727"/>
            <a:ext cx="2627573" cy="462567"/>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rPr>
              <a:t>The Website</a:t>
            </a:r>
            <a:endParaRPr lang="hu-HU" sz="2400" dirty="0">
              <a:solidFill>
                <a:schemeClr val="bg1"/>
              </a:solidFill>
              <a:latin typeface="Gill Sans Ultra Bold" panose="020B0A02020104020203" pitchFamily="34" charset="0"/>
            </a:endParaRPr>
          </a:p>
        </p:txBody>
      </p:sp>
      <p:sp>
        <p:nvSpPr>
          <p:cNvPr id="81" name="TextBox 80">
            <a:extLst>
              <a:ext uri="{FF2B5EF4-FFF2-40B4-BE49-F238E27FC236}">
                <a16:creationId xmlns:a16="http://schemas.microsoft.com/office/drawing/2014/main" id="{AF130962-5E96-13AA-5DA7-25629ED78F1F}"/>
              </a:ext>
            </a:extLst>
          </p:cNvPr>
          <p:cNvSpPr txBox="1"/>
          <p:nvPr/>
        </p:nvSpPr>
        <p:spPr>
          <a:xfrm>
            <a:off x="-2693654" y="509901"/>
            <a:ext cx="1953574" cy="1572728"/>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II</a:t>
            </a:r>
            <a:endParaRPr lang="hu-HU" sz="9600" dirty="0">
              <a:solidFill>
                <a:schemeClr val="bg1"/>
              </a:solidFill>
              <a:latin typeface="Gill Sans Ultra Bold" panose="020B0A02020104020203" pitchFamily="34" charset="0"/>
            </a:endParaRPr>
          </a:p>
        </p:txBody>
      </p:sp>
      <p:sp>
        <p:nvSpPr>
          <p:cNvPr id="82" name="TextBox 81">
            <a:extLst>
              <a:ext uri="{FF2B5EF4-FFF2-40B4-BE49-F238E27FC236}">
                <a16:creationId xmlns:a16="http://schemas.microsoft.com/office/drawing/2014/main" id="{DE51F028-C6DF-EE62-AA6B-4A30307E49FF}"/>
              </a:ext>
            </a:extLst>
          </p:cNvPr>
          <p:cNvSpPr txBox="1"/>
          <p:nvPr/>
        </p:nvSpPr>
        <p:spPr>
          <a:xfrm>
            <a:off x="-3224353" y="3100965"/>
            <a:ext cx="2388359"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A presentation of our website, SDG’s Learning</a:t>
            </a:r>
            <a:endParaRPr lang="hu-HU" dirty="0">
              <a:solidFill>
                <a:schemeClr val="bg1"/>
              </a:solidFill>
              <a:latin typeface="Gill Sans Ultra Bold" panose="020B0A02020104020203" pitchFamily="34" charset="0"/>
            </a:endParaRPr>
          </a:p>
        </p:txBody>
      </p:sp>
      <p:sp>
        <p:nvSpPr>
          <p:cNvPr id="83" name="Isosceles Triangle 82">
            <a:extLst>
              <a:ext uri="{FF2B5EF4-FFF2-40B4-BE49-F238E27FC236}">
                <a16:creationId xmlns:a16="http://schemas.microsoft.com/office/drawing/2014/main" id="{E9E59CF1-6D0C-A9C0-8EC9-14FA8154EAF5}"/>
              </a:ext>
            </a:extLst>
          </p:cNvPr>
          <p:cNvSpPr/>
          <p:nvPr/>
        </p:nvSpPr>
        <p:spPr>
          <a:xfrm rot="5400000">
            <a:off x="-1221694" y="1034017"/>
            <a:ext cx="1185272" cy="520327"/>
          </a:xfrm>
          <a:prstGeom prst="triangl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4" name="Rectangle 83">
            <a:extLst>
              <a:ext uri="{FF2B5EF4-FFF2-40B4-BE49-F238E27FC236}">
                <a16:creationId xmlns:a16="http://schemas.microsoft.com/office/drawing/2014/main" id="{97C5551F-ACB9-BFB2-447B-6ABB73D0C8BC}"/>
              </a:ext>
            </a:extLst>
          </p:cNvPr>
          <p:cNvSpPr/>
          <p:nvPr/>
        </p:nvSpPr>
        <p:spPr>
          <a:xfrm>
            <a:off x="-3918179" y="13404"/>
            <a:ext cx="3050546" cy="686023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85" name="TextBox 84">
            <a:extLst>
              <a:ext uri="{FF2B5EF4-FFF2-40B4-BE49-F238E27FC236}">
                <a16:creationId xmlns:a16="http://schemas.microsoft.com/office/drawing/2014/main" id="{8439E3DE-796D-BCFE-B3EF-4B543D9786D8}"/>
              </a:ext>
            </a:extLst>
          </p:cNvPr>
          <p:cNvSpPr txBox="1"/>
          <p:nvPr/>
        </p:nvSpPr>
        <p:spPr>
          <a:xfrm>
            <a:off x="-3836456" y="2148700"/>
            <a:ext cx="2749060" cy="461815"/>
          </a:xfrm>
          <a:prstGeom prst="rect">
            <a:avLst/>
          </a:prstGeom>
          <a:noFill/>
        </p:spPr>
        <p:txBody>
          <a:bodyPr wrap="square" rtlCol="0">
            <a:spAutoFit/>
          </a:bodyPr>
          <a:lstStyle/>
          <a:p>
            <a:pPr algn="ctr"/>
            <a:r>
              <a:rPr lang="en-US" sz="2400" dirty="0">
                <a:solidFill>
                  <a:schemeClr val="bg1"/>
                </a:solidFill>
                <a:latin typeface="Gill Sans Ultra Bold" panose="020B0A02020104020203" pitchFamily="34" charset="0"/>
                <a:cs typeface="Arial" panose="020B0604020202020204" pitchFamily="34" charset="0"/>
              </a:rPr>
              <a:t>Introduction</a:t>
            </a:r>
            <a:endParaRPr lang="hu-HU" sz="2400" dirty="0">
              <a:solidFill>
                <a:schemeClr val="bg1"/>
              </a:solidFill>
              <a:latin typeface="Gill Sans Ultra Bold" panose="020B0A02020104020203" pitchFamily="34" charset="0"/>
              <a:cs typeface="Arial" panose="020B0604020202020204" pitchFamily="34" charset="0"/>
            </a:endParaRPr>
          </a:p>
        </p:txBody>
      </p:sp>
      <p:sp>
        <p:nvSpPr>
          <p:cNvPr id="86" name="TextBox 85">
            <a:extLst>
              <a:ext uri="{FF2B5EF4-FFF2-40B4-BE49-F238E27FC236}">
                <a16:creationId xmlns:a16="http://schemas.microsoft.com/office/drawing/2014/main" id="{AF92AD99-593F-274A-724C-1D959CDC2EE8}"/>
              </a:ext>
            </a:extLst>
          </p:cNvPr>
          <p:cNvSpPr txBox="1"/>
          <p:nvPr/>
        </p:nvSpPr>
        <p:spPr>
          <a:xfrm>
            <a:off x="-2834385" y="509094"/>
            <a:ext cx="882958" cy="1570171"/>
          </a:xfrm>
          <a:prstGeom prst="rect">
            <a:avLst/>
          </a:prstGeom>
          <a:noFill/>
        </p:spPr>
        <p:txBody>
          <a:bodyPr wrap="square" rtlCol="0">
            <a:spAutoFit/>
          </a:bodyPr>
          <a:lstStyle/>
          <a:p>
            <a:r>
              <a:rPr lang="en-US" sz="9600" dirty="0">
                <a:solidFill>
                  <a:schemeClr val="bg1"/>
                </a:solidFill>
                <a:latin typeface="Gill Sans Ultra Bold" panose="020B0A02020104020203" pitchFamily="34" charset="0"/>
              </a:rPr>
              <a:t>I</a:t>
            </a:r>
            <a:endParaRPr lang="hu-HU" sz="9600" dirty="0">
              <a:solidFill>
                <a:schemeClr val="bg1"/>
              </a:solidFill>
              <a:latin typeface="Gill Sans Ultra Bold" panose="020B0A02020104020203" pitchFamily="34" charset="0"/>
            </a:endParaRPr>
          </a:p>
        </p:txBody>
      </p:sp>
      <p:sp>
        <p:nvSpPr>
          <p:cNvPr id="87" name="TextBox 86">
            <a:extLst>
              <a:ext uri="{FF2B5EF4-FFF2-40B4-BE49-F238E27FC236}">
                <a16:creationId xmlns:a16="http://schemas.microsoft.com/office/drawing/2014/main" id="{454670BF-3FF5-F173-7BA6-AA301068D1F1}"/>
              </a:ext>
            </a:extLst>
          </p:cNvPr>
          <p:cNvSpPr txBox="1"/>
          <p:nvPr/>
        </p:nvSpPr>
        <p:spPr>
          <a:xfrm>
            <a:off x="-3615519" y="3009354"/>
            <a:ext cx="2173971" cy="923330"/>
          </a:xfrm>
          <a:prstGeom prst="rect">
            <a:avLst/>
          </a:prstGeom>
          <a:noFill/>
        </p:spPr>
        <p:txBody>
          <a:bodyPr wrap="square" rtlCol="0">
            <a:spAutoFit/>
          </a:bodyPr>
          <a:lstStyle/>
          <a:p>
            <a:pPr algn="ctr"/>
            <a:r>
              <a:rPr lang="en-US" dirty="0">
                <a:solidFill>
                  <a:schemeClr val="bg1"/>
                </a:solidFill>
                <a:latin typeface="Gill Sans Ultra Bold" panose="020B0A02020104020203" pitchFamily="34" charset="0"/>
              </a:rPr>
              <a:t>Who are we and what is our purpose?</a:t>
            </a:r>
            <a:endParaRPr lang="hu-HU" dirty="0">
              <a:solidFill>
                <a:schemeClr val="bg1"/>
              </a:solidFill>
              <a:latin typeface="Gill Sans Ultra Bold" panose="020B0A02020104020203" pitchFamily="34" charset="0"/>
            </a:endParaRPr>
          </a:p>
        </p:txBody>
      </p:sp>
      <p:sp>
        <p:nvSpPr>
          <p:cNvPr id="2" name="TextBox 1">
            <a:extLst>
              <a:ext uri="{FF2B5EF4-FFF2-40B4-BE49-F238E27FC236}">
                <a16:creationId xmlns:a16="http://schemas.microsoft.com/office/drawing/2014/main" id="{CFC5CDAB-95F5-81CD-D7E5-CA94935FAF9F}"/>
              </a:ext>
            </a:extLst>
          </p:cNvPr>
          <p:cNvSpPr txBox="1"/>
          <p:nvPr/>
        </p:nvSpPr>
        <p:spPr>
          <a:xfrm>
            <a:off x="335851" y="1469679"/>
            <a:ext cx="7760770" cy="923330"/>
          </a:xfrm>
          <a:prstGeom prst="rect">
            <a:avLst/>
          </a:prstGeom>
          <a:noFill/>
        </p:spPr>
        <p:txBody>
          <a:bodyPr wrap="square" rtlCol="0">
            <a:spAutoFit/>
          </a:bodyPr>
          <a:lstStyle/>
          <a:p>
            <a:r>
              <a:rPr lang="en-US" dirty="0">
                <a:solidFill>
                  <a:schemeClr val="bg1"/>
                </a:solidFill>
                <a:latin typeface="Gill Sans Ultra Bold" panose="020B0A02020104020203" pitchFamily="34" charset="0"/>
              </a:rPr>
              <a:t>Introducing our new WhatsApp Chatbot, Twilio. A personal helper to make it easier for the user to learn something new everyday.</a:t>
            </a:r>
            <a:endParaRPr lang="hu-HU" dirty="0">
              <a:solidFill>
                <a:schemeClr val="bg1"/>
              </a:solidFill>
              <a:latin typeface="Gill Sans Ultra Bold" panose="020B0A02020104020203" pitchFamily="34" charset="0"/>
            </a:endParaRPr>
          </a:p>
        </p:txBody>
      </p:sp>
      <p:pic>
        <p:nvPicPr>
          <p:cNvPr id="4" name="Picture 3">
            <a:extLst>
              <a:ext uri="{FF2B5EF4-FFF2-40B4-BE49-F238E27FC236}">
                <a16:creationId xmlns:a16="http://schemas.microsoft.com/office/drawing/2014/main" id="{CD8444DE-DE7F-8925-DC5C-8849A0EE3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558" y="999849"/>
            <a:ext cx="2325084" cy="4692148"/>
          </a:xfrm>
          <a:prstGeom prst="rect">
            <a:avLst/>
          </a:prstGeom>
          <a:solidFill>
            <a:srgbClr val="FFFFFF">
              <a:shade val="85000"/>
            </a:srgbClr>
          </a:solidFill>
          <a:ln w="88900" cap="sq">
            <a:solidFill>
              <a:schemeClr val="accent6">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51661870-B672-10B4-7CFF-721AE36CE2C3}"/>
              </a:ext>
            </a:extLst>
          </p:cNvPr>
          <p:cNvSpPr txBox="1"/>
          <p:nvPr/>
        </p:nvSpPr>
        <p:spPr>
          <a:xfrm>
            <a:off x="335851" y="2808508"/>
            <a:ext cx="7386703" cy="3416320"/>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latin typeface="Gill Sans Ultra Bold" panose="020B0A02020104020203" pitchFamily="34" charset="0"/>
              </a:rPr>
              <a:t>We have also created a machine learning model using linear regression to predict annual wildfire areas in square kilometers per country. By analyzing historical data on fires and climate, it can identify trends and predict high-risk areas, helping allocate firefighting resources effectively and alerting communities at risk. Linear regression is effective here due to its simplicity and ability to show how factors like temperature impact fire spread, offering a clear and actionable insight for decision-makers.</a:t>
            </a:r>
            <a:endParaRPr lang="hu-HU"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80519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761</Words>
  <Application>Microsoft Office PowerPoint</Application>
  <PresentationFormat>Widescreen</PresentationFormat>
  <Paragraphs>167</Paragraphs>
  <Slides>12</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Courier New</vt:lpstr>
      <vt:lpstr>Gill Sans Ultra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Nagy</dc:creator>
  <cp:lastModifiedBy>David Nagy</cp:lastModifiedBy>
  <cp:revision>5</cp:revision>
  <dcterms:created xsi:type="dcterms:W3CDTF">2024-10-05T09:52:14Z</dcterms:created>
  <dcterms:modified xsi:type="dcterms:W3CDTF">2024-10-06T09:17:44Z</dcterms:modified>
</cp:coreProperties>
</file>